
<file path=[Content_Types].xml><?xml version="1.0" encoding="utf-8"?>
<Types xmlns="http://schemas.openxmlformats.org/package/2006/content-types">
  <Default Extension="bin" ContentType="application/vnd.ms-office.vbaPro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58" r:id="rId4"/>
    <p:sldId id="263" r:id="rId5"/>
    <p:sldId id="264" r:id="rId6"/>
    <p:sldId id="265" r:id="rId7"/>
  </p:sldIdLst>
  <p:sldSz cx="9144000" cy="6858000" type="screen4x3"/>
  <p:notesSz cx="6858000" cy="9144000"/>
  <p:custDataLst>
    <p:tags r:id="rId8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AA16"/>
    <a:srgbClr val="B50B40"/>
    <a:srgbClr val="441D61"/>
    <a:srgbClr val="9900CC"/>
    <a:srgbClr val="004C22"/>
    <a:srgbClr val="FF66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1600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microsoft.com/office/2006/relationships/vbaProject" Target="vbaProject.bin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233BF-5DC5-4442-9088-F244987932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63B38-17F0-4B9F-8361-AB8AB3BDA5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4E9A8B-803A-46BB-A026-B4F3470CC6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261DE-CF64-403F-AA25-13ECDD75E3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41772-BAFB-45B5-A4B8-BFCAD98708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1027D-1696-4952-9561-D79BF50BB3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E8196-9745-43D7-9B1A-9F0E79E80B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4DF2E9-00D1-4287-ACC7-03B93D7B3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8B07A-408A-47F5-B179-0856DB66CC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13FE6B-AFBD-4525-AB37-5383B089B9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08A5A-C766-492A-B892-234E4FA51B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389A0E8-CB02-41FB-88AB-33E90B183D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6" r:id="rId2"/>
    <p:sldLayoutId id="214748369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85852" y="1571612"/>
            <a:ext cx="6840760" cy="255454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0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Логические задачки</a:t>
            </a:r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611560" y="674693"/>
            <a:ext cx="7776864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Посмотри внимательно на картинку. </a:t>
            </a:r>
          </a:p>
          <a:p>
            <a:pPr algn="ctr">
              <a:defRPr/>
            </a:pPr>
            <a:r>
              <a:rPr lang="ru-RU" sz="2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Расположи матрёшек по росту.</a:t>
            </a:r>
            <a:endParaRPr lang="ru-RU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</a:endParaRPr>
          </a:p>
        </p:txBody>
      </p:sp>
      <p:pic>
        <p:nvPicPr>
          <p:cNvPr id="5123" name="Рисунок 25" descr="matreshka-1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781300"/>
            <a:ext cx="14224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Рисунок 26" descr="matreshka-2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3357563"/>
            <a:ext cx="110013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Рисунок 27" descr="matreshka-3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9925" y="2565400"/>
            <a:ext cx="1584325" cy="307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Рисунок 28" descr="matreshka-4-341x600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513" y="3500438"/>
            <a:ext cx="1149350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Рисунок 29" descr="matreshka-5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475" y="1989138"/>
            <a:ext cx="2282825" cy="384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95536" y="404664"/>
            <a:ext cx="8352928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Расположи все фигурки в одну цепочку так, чтобы второй после помидора была морковь, а вторым перед луком был огурец.</a:t>
            </a:r>
            <a:endParaRPr lang="ru-RU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</a:endParaRPr>
          </a:p>
        </p:txBody>
      </p:sp>
      <p:pic>
        <p:nvPicPr>
          <p:cNvPr id="6147" name="Рисунок 7" descr="баклажан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4076700"/>
            <a:ext cx="1190625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Рисунок 9" descr="картофель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5050" y="3067050"/>
            <a:ext cx="1282700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Рисунок 10" descr="лук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7913" y="3419475"/>
            <a:ext cx="1022350" cy="119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Рисунок 11" descr="морковь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425" y="2852738"/>
            <a:ext cx="1603375" cy="130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Рисунок 12" descr="огурец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750" y="2506663"/>
            <a:ext cx="1168400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Рисунок 13" descr="перец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40650" y="4076700"/>
            <a:ext cx="1008063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Рисунок 14" descr="помидор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2500" y="4076700"/>
            <a:ext cx="105410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Рисунок 15" descr="редис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356100" y="2636838"/>
            <a:ext cx="1439863" cy="14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57200" y="387821"/>
            <a:ext cx="8229600" cy="1384995"/>
          </a:xfrm>
        </p:spPr>
        <p:txBody>
          <a:bodyPr rtlCol="0">
            <a:spAutoFit/>
          </a:bodyPr>
          <a:lstStyle/>
          <a:p>
            <a:pPr>
              <a:defRPr/>
            </a:pPr>
            <a:r>
              <a:rPr lang="ru-RU" sz="2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Домик зайца между домиком лисы и ёжика. Кто живёт дальше - ёж или заяц?</a:t>
            </a:r>
            <a:endParaRPr lang="ru-RU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</a:endParaRPr>
          </a:p>
        </p:txBody>
      </p:sp>
      <p:pic>
        <p:nvPicPr>
          <p:cNvPr id="7171" name="Рисунок 15" descr="Рисунок1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8" y="2339975"/>
            <a:ext cx="2930525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Рисунок 16" descr="Рисунок2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2333625"/>
            <a:ext cx="3052763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Рисунок 17" descr="Рисунок3.png">
            <a:hlinkClick r:id="" action="ppaction://macro?name=DragandDrop"/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575" y="2468563"/>
            <a:ext cx="2676525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57200" y="603845"/>
            <a:ext cx="8229600" cy="1384995"/>
          </a:xfrm>
        </p:spPr>
        <p:txBody>
          <a:bodyPr rtlCol="0">
            <a:spAutoFit/>
          </a:bodyPr>
          <a:lstStyle/>
          <a:p>
            <a:pPr>
              <a:defRPr/>
            </a:pPr>
            <a:r>
              <a:rPr lang="ru-RU" sz="2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Костя, Миша и Саша рисовали. Костя и Миша нарисовали не машину. Расставь имена правильно.</a:t>
            </a:r>
            <a:endParaRPr lang="ru-RU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</a:endParaRPr>
          </a:p>
        </p:txBody>
      </p:sp>
      <p:pic>
        <p:nvPicPr>
          <p:cNvPr id="8195" name="Рисунок 4" descr="33083_html_2e98edad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325" y="2133600"/>
            <a:ext cx="2638425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Рисунок 5" descr="58801_html_m1e2c59cc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2138" y="1773238"/>
            <a:ext cx="2859087" cy="285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Рисунок 6" descr="Как-подготовить-ребенка-к-авиаперелету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205038"/>
            <a:ext cx="292417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>
            <a:hlinkClick r:id="" action="ppaction://macro?name=DragandDrop"/>
          </p:cNvPr>
          <p:cNvSpPr txBox="1"/>
          <p:nvPr/>
        </p:nvSpPr>
        <p:spPr>
          <a:xfrm>
            <a:off x="4759895" y="4977080"/>
            <a:ext cx="216024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Костя</a:t>
            </a:r>
            <a:endParaRPr lang="ru-RU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9" name="TextBox 8">
            <a:hlinkClick r:id="" action="ppaction://macro?name=DragandDrop"/>
          </p:cNvPr>
          <p:cNvSpPr txBox="1"/>
          <p:nvPr/>
        </p:nvSpPr>
        <p:spPr>
          <a:xfrm>
            <a:off x="3670473" y="5611088"/>
            <a:ext cx="216024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Саша</a:t>
            </a:r>
            <a:endParaRPr lang="ru-RU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TextBox 9">
            <a:hlinkClick r:id="" action="ppaction://macro?name=DragandDrop"/>
          </p:cNvPr>
          <p:cNvSpPr txBox="1"/>
          <p:nvPr/>
        </p:nvSpPr>
        <p:spPr>
          <a:xfrm>
            <a:off x="2277442" y="5030658"/>
            <a:ext cx="216024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16AA1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Миша</a:t>
            </a:r>
            <a:endParaRPr lang="ru-RU" b="1" dirty="0">
              <a:ln w="11430"/>
              <a:solidFill>
                <a:srgbClr val="16AA1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 noGrp="1"/>
          </p:cNvSpPr>
          <p:nvPr>
            <p:ph type="title"/>
          </p:nvPr>
        </p:nvSpPr>
        <p:spPr>
          <a:xfrm>
            <a:off x="457200" y="369085"/>
            <a:ext cx="8229600" cy="954107"/>
          </a:xfrm>
        </p:spPr>
        <p:txBody>
          <a:bodyPr rtlCol="0">
            <a:spAutoFit/>
          </a:bodyPr>
          <a:lstStyle/>
          <a:p>
            <a:pPr>
              <a:defRPr/>
            </a:pPr>
            <a:r>
              <a:rPr lang="ru-RU" sz="28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Справа от Тани стоит Лена, а Маша стоит справа от Лены. Кто где стоит?</a:t>
            </a:r>
            <a:endParaRPr lang="ru-RU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ookman Old Style" pitchFamily="18" charset="0"/>
            </a:endParaRPr>
          </a:p>
        </p:txBody>
      </p:sp>
      <p:pic>
        <p:nvPicPr>
          <p:cNvPr id="9219" name="Рисунок 4" descr="klipart-deti - копия (2)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1863" y="2060575"/>
            <a:ext cx="206692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Рисунок 5" descr="klipart-deti - копия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938" y="1833563"/>
            <a:ext cx="1728787" cy="315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Рисунок 6" descr="klipart-deti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1844675"/>
            <a:ext cx="2051050" cy="341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>
            <a:hlinkClick r:id="" action="ppaction://macro?name=DragandDrop"/>
          </p:cNvPr>
          <p:cNvSpPr txBox="1"/>
          <p:nvPr/>
        </p:nvSpPr>
        <p:spPr>
          <a:xfrm>
            <a:off x="1241598" y="5298549"/>
            <a:ext cx="216024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16AA1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Таня</a:t>
            </a:r>
            <a:endParaRPr lang="ru-RU" b="1" dirty="0">
              <a:ln w="11430"/>
              <a:solidFill>
                <a:srgbClr val="16AA1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9" name="TextBox 8">
            <a:hlinkClick r:id="" action="ppaction://macro?name=DragandDrop"/>
          </p:cNvPr>
          <p:cNvSpPr txBox="1"/>
          <p:nvPr/>
        </p:nvSpPr>
        <p:spPr>
          <a:xfrm>
            <a:off x="6143997" y="5530720"/>
            <a:ext cx="216024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Маша</a:t>
            </a:r>
            <a:endParaRPr lang="ru-RU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TextBox 9">
            <a:hlinkClick r:id="" action="ppaction://macro?name=DragandDrop"/>
          </p:cNvPr>
          <p:cNvSpPr txBox="1"/>
          <p:nvPr/>
        </p:nvSpPr>
        <p:spPr>
          <a:xfrm>
            <a:off x="3777629" y="5343197"/>
            <a:ext cx="2160240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Лена</a:t>
            </a:r>
            <a:endParaRPr lang="ru-RU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man Old Style" pitchFamily="18" charset="0"/>
            </a:endParaRPr>
          </a:p>
        </p:txBody>
      </p:sp>
    </p:spTree>
  </p:cSld>
  <p:clrMapOvr>
    <a:masterClrMapping/>
  </p:clrMapOvr>
  <p:transition advClick="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a431cf3d91541327d47f7733522a77ed54dad0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91</Words>
  <Application>Microsoft Office PowerPoint</Application>
  <PresentationFormat>Экран (4:3)</PresentationFormat>
  <Paragraphs>13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Bookman Old Style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Домик зайца между домиком лисы и ёжика. Кто живёт дальше - ёж или заяц?</vt:lpstr>
      <vt:lpstr>Костя, Миша и Саша рисовали. Костя и Миша нарисовали не машину. Расставь имена правильно.</vt:lpstr>
      <vt:lpstr>Справа от Тани стоит Лена, а Маша стоит справа от Лены. Кто где стоит?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Белозёрова</dc:creator>
  <cp:lastModifiedBy>mach</cp:lastModifiedBy>
  <cp:revision>34</cp:revision>
  <dcterms:created xsi:type="dcterms:W3CDTF">2010-04-23T03:00:43Z</dcterms:created>
  <dcterms:modified xsi:type="dcterms:W3CDTF">2026-09-15T15:20:35Z</dcterms:modified>
</cp:coreProperties>
</file>