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942" y="-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26958-0405-4CBB-894E-BF3F4DDCE324}" type="datetimeFigureOut">
              <a:rPr lang="ru-RU" smtClean="0"/>
              <a:pPr/>
              <a:t>12.05.2025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E925F-3908-42C3-9E8F-9A7AC7D1A7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26958-0405-4CBB-894E-BF3F4DDCE324}" type="datetimeFigureOut">
              <a:rPr lang="ru-RU" smtClean="0"/>
              <a:pPr/>
              <a:t>12.05.2025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E925F-3908-42C3-9E8F-9A7AC7D1A7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26958-0405-4CBB-894E-BF3F4DDCE324}" type="datetimeFigureOut">
              <a:rPr lang="ru-RU" smtClean="0"/>
              <a:pPr/>
              <a:t>12.05.2025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E925F-3908-42C3-9E8F-9A7AC7D1A7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26958-0405-4CBB-894E-BF3F4DDCE324}" type="datetimeFigureOut">
              <a:rPr lang="ru-RU" smtClean="0"/>
              <a:pPr/>
              <a:t>12.05.2025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E925F-3908-42C3-9E8F-9A7AC7D1A7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26958-0405-4CBB-894E-BF3F4DDCE324}" type="datetimeFigureOut">
              <a:rPr lang="ru-RU" smtClean="0"/>
              <a:pPr/>
              <a:t>12.05.2025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E925F-3908-42C3-9E8F-9A7AC7D1A7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26958-0405-4CBB-894E-BF3F4DDCE324}" type="datetimeFigureOut">
              <a:rPr lang="ru-RU" smtClean="0"/>
              <a:pPr/>
              <a:t>12.05.2025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E925F-3908-42C3-9E8F-9A7AC7D1A7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26958-0405-4CBB-894E-BF3F4DDCE324}" type="datetimeFigureOut">
              <a:rPr lang="ru-RU" smtClean="0"/>
              <a:pPr/>
              <a:t>12.05.2025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E925F-3908-42C3-9E8F-9A7AC7D1A7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26958-0405-4CBB-894E-BF3F4DDCE324}" type="datetimeFigureOut">
              <a:rPr lang="ru-RU" smtClean="0"/>
              <a:pPr/>
              <a:t>12.05.2025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E925F-3908-42C3-9E8F-9A7AC7D1A7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26958-0405-4CBB-894E-BF3F4DDCE324}" type="datetimeFigureOut">
              <a:rPr lang="ru-RU" smtClean="0"/>
              <a:pPr/>
              <a:t>12.05.2025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E925F-3908-42C3-9E8F-9A7AC7D1A7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26958-0405-4CBB-894E-BF3F4DDCE324}" type="datetimeFigureOut">
              <a:rPr lang="ru-RU" smtClean="0"/>
              <a:pPr/>
              <a:t>12.05.2025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E925F-3908-42C3-9E8F-9A7AC7D1A7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26958-0405-4CBB-894E-BF3F4DDCE324}" type="datetimeFigureOut">
              <a:rPr lang="ru-RU" smtClean="0"/>
              <a:pPr/>
              <a:t>12.05.2025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E925F-3908-42C3-9E8F-9A7AC7D1A7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B26958-0405-4CBB-894E-BF3F4DDCE324}" type="datetimeFigureOut">
              <a:rPr lang="ru-RU" smtClean="0"/>
              <a:pPr/>
              <a:t>12.05.2025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AE925F-3908-42C3-9E8F-9A7AC7D1A72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0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gif"/><Relationship Id="rId5" Type="http://schemas.openxmlformats.org/officeDocument/2006/relationships/image" Target="../media/image7.gif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gif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gif"/><Relationship Id="rId5" Type="http://schemas.openxmlformats.org/officeDocument/2006/relationships/image" Target="../media/image6.gif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gif"/><Relationship Id="rId5" Type="http://schemas.openxmlformats.org/officeDocument/2006/relationships/image" Target="../media/image7.gif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6.gif"/><Relationship Id="rId4" Type="http://schemas.openxmlformats.org/officeDocument/2006/relationships/image" Target="../media/image7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6.gif"/><Relationship Id="rId4" Type="http://schemas.openxmlformats.org/officeDocument/2006/relationships/image" Target="../media/image7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1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gif"/><Relationship Id="rId5" Type="http://schemas.openxmlformats.org/officeDocument/2006/relationships/image" Target="../media/image7.gif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gif"/><Relationship Id="rId5" Type="http://schemas.openxmlformats.org/officeDocument/2006/relationships/image" Target="../media/image7.gif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7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gif"/><Relationship Id="rId5" Type="http://schemas.openxmlformats.org/officeDocument/2006/relationships/image" Target="../media/image7.gif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74638"/>
            <a:ext cx="8258204" cy="2868610"/>
          </a:xfrm>
        </p:spPr>
        <p:txBody>
          <a:bodyPr>
            <a:normAutofit/>
          </a:bodyPr>
          <a:lstStyle/>
          <a:p>
            <a:r>
              <a:rPr lang="ru-RU" sz="5400" dirty="0" smtClean="0">
                <a:solidFill>
                  <a:schemeClr val="accent3">
                    <a:lumMod val="50000"/>
                  </a:schemeClr>
                </a:solidFill>
                <a:latin typeface="Airfool" panose="02000500000000000000" pitchFamily="2" charset="0"/>
              </a:rPr>
              <a:t>Интерактивная дидактическая игра</a:t>
            </a:r>
            <a:br>
              <a:rPr lang="ru-RU" sz="5400" dirty="0" smtClean="0">
                <a:solidFill>
                  <a:schemeClr val="accent3">
                    <a:lumMod val="50000"/>
                  </a:schemeClr>
                </a:solidFill>
                <a:latin typeface="Airfool" panose="02000500000000000000" pitchFamily="2" charset="0"/>
              </a:rPr>
            </a:br>
            <a:r>
              <a:rPr lang="ru-RU" sz="5400" dirty="0" smtClean="0">
                <a:solidFill>
                  <a:schemeClr val="accent3">
                    <a:lumMod val="50000"/>
                  </a:schemeClr>
                </a:solidFill>
                <a:latin typeface="Airfool" panose="02000500000000000000" pitchFamily="2" charset="0"/>
              </a:rPr>
              <a:t>«Насекомые»</a:t>
            </a:r>
            <a:endParaRPr lang="ru-RU" sz="5400" dirty="0">
              <a:solidFill>
                <a:schemeClr val="accent3">
                  <a:lumMod val="50000"/>
                </a:schemeClr>
              </a:solidFill>
              <a:latin typeface="Airfool" panose="02000500000000000000" pitchFamily="2" charset="0"/>
            </a:endParaRPr>
          </a:p>
        </p:txBody>
      </p:sp>
      <p:pic>
        <p:nvPicPr>
          <p:cNvPr id="4" name="Рисунок 3" descr="1483944281_vector-insect-collection-4-1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7679" y="3012909"/>
            <a:ext cx="4720038" cy="3282952"/>
          </a:xfrm>
          <a:prstGeom prst="rect">
            <a:avLst/>
          </a:prstGeom>
        </p:spPr>
      </p:pic>
      <p:sp>
        <p:nvSpPr>
          <p:cNvPr id="5" name="Управляющая кнопка: в конец 4">
            <a:hlinkClick r:id="" action="ppaction://hlinkshowjump?jump=nextslide" highlightClick="1"/>
          </p:cNvPr>
          <p:cNvSpPr/>
          <p:nvPr/>
        </p:nvSpPr>
        <p:spPr>
          <a:xfrm>
            <a:off x="7715272" y="6215082"/>
            <a:ext cx="1000132" cy="285752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Как называется насекомое, способное прыгать на дальнее расстояние?</a:t>
            </a:r>
            <a:endParaRPr lang="ru-RU" dirty="0"/>
          </a:p>
        </p:txBody>
      </p:sp>
      <p:pic>
        <p:nvPicPr>
          <p:cNvPr id="4" name="Содержимое 3" descr="1111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2214554"/>
            <a:ext cx="2270264" cy="2270264"/>
          </a:xfrm>
        </p:spPr>
      </p:pic>
      <p:pic>
        <p:nvPicPr>
          <p:cNvPr id="5" name="Рисунок 4" descr="113801499_1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7356" y="1785926"/>
            <a:ext cx="3000396" cy="2124744"/>
          </a:xfrm>
          <a:prstGeom prst="rect">
            <a:avLst/>
          </a:prstGeom>
        </p:spPr>
      </p:pic>
      <p:pic>
        <p:nvPicPr>
          <p:cNvPr id="6" name="Рисунок 5" descr="09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14876" y="1643050"/>
            <a:ext cx="2480895" cy="2699213"/>
          </a:xfrm>
          <a:prstGeom prst="rect">
            <a:avLst/>
          </a:prstGeom>
        </p:spPr>
      </p:pic>
      <p:pic>
        <p:nvPicPr>
          <p:cNvPr id="9" name="Рисунок 8" descr="smailiki-87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14876" y="4143380"/>
            <a:ext cx="2214578" cy="2214578"/>
          </a:xfrm>
          <a:prstGeom prst="rect">
            <a:avLst/>
          </a:prstGeom>
        </p:spPr>
      </p:pic>
      <p:pic>
        <p:nvPicPr>
          <p:cNvPr id="10" name="Рисунок 9" descr="smailiki-87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143380"/>
            <a:ext cx="2214578" cy="2214578"/>
          </a:xfrm>
          <a:prstGeom prst="rect">
            <a:avLst/>
          </a:prstGeom>
        </p:spPr>
      </p:pic>
      <p:pic>
        <p:nvPicPr>
          <p:cNvPr id="11" name="Рисунок 10" descr="140981444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28794" y="4643446"/>
            <a:ext cx="3221076" cy="1643074"/>
          </a:xfrm>
          <a:prstGeom prst="rect">
            <a:avLst/>
          </a:prstGeom>
        </p:spPr>
      </p:pic>
      <p:pic>
        <p:nvPicPr>
          <p:cNvPr id="12" name="Рисунок 11" descr="140981444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57950" y="4643446"/>
            <a:ext cx="3221076" cy="1643074"/>
          </a:xfrm>
          <a:prstGeom prst="rect">
            <a:avLst/>
          </a:prstGeom>
        </p:spPr>
      </p:pic>
      <p:pic>
        <p:nvPicPr>
          <p:cNvPr id="13" name="Рисунок 12" descr="juk_0x0_eb0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00892" y="2214554"/>
            <a:ext cx="2000264" cy="20002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142852"/>
            <a:ext cx="7772400" cy="1470025"/>
          </a:xfrm>
        </p:spPr>
        <p:txBody>
          <a:bodyPr/>
          <a:lstStyle/>
          <a:p>
            <a:r>
              <a:rPr lang="ru-RU" dirty="0" smtClean="0"/>
              <a:t>Какое насекомоё плетёт паутину и охотится на мух?</a:t>
            </a:r>
            <a:endParaRPr lang="ru-RU" dirty="0"/>
          </a:p>
        </p:txBody>
      </p:sp>
      <p:pic>
        <p:nvPicPr>
          <p:cNvPr id="4" name="Рисунок 3" descr="5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28736"/>
            <a:ext cx="2962286" cy="2850693"/>
          </a:xfrm>
          <a:prstGeom prst="rect">
            <a:avLst/>
          </a:prstGeom>
        </p:spPr>
      </p:pic>
      <p:pic>
        <p:nvPicPr>
          <p:cNvPr id="5" name="Рисунок 4" descr="0_7ae59_ee471c4d_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0298" y="1475176"/>
            <a:ext cx="2643206" cy="2363027"/>
          </a:xfrm>
          <a:prstGeom prst="rect">
            <a:avLst/>
          </a:prstGeom>
        </p:spPr>
      </p:pic>
      <p:pic>
        <p:nvPicPr>
          <p:cNvPr id="6" name="Рисунок 5" descr="1111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72066" y="1412984"/>
            <a:ext cx="2214578" cy="2214578"/>
          </a:xfrm>
          <a:prstGeom prst="rect">
            <a:avLst/>
          </a:prstGeom>
        </p:spPr>
      </p:pic>
      <p:pic>
        <p:nvPicPr>
          <p:cNvPr id="8" name="Рисунок 7" descr="7aab28af8d80fc6ec59adf8d8b64f971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072330" y="1440796"/>
            <a:ext cx="1785950" cy="2281934"/>
          </a:xfrm>
          <a:prstGeom prst="rect">
            <a:avLst/>
          </a:prstGeom>
        </p:spPr>
      </p:pic>
      <p:pic>
        <p:nvPicPr>
          <p:cNvPr id="9" name="Рисунок 8" descr="140981444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42908" y="4500570"/>
            <a:ext cx="3221076" cy="1643074"/>
          </a:xfrm>
          <a:prstGeom prst="rect">
            <a:avLst/>
          </a:prstGeom>
        </p:spPr>
      </p:pic>
      <p:pic>
        <p:nvPicPr>
          <p:cNvPr id="10" name="Рисунок 9" descr="smailiki-87.gi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71736" y="3929066"/>
            <a:ext cx="2214578" cy="2214578"/>
          </a:xfrm>
          <a:prstGeom prst="rect">
            <a:avLst/>
          </a:prstGeom>
        </p:spPr>
      </p:pic>
      <p:pic>
        <p:nvPicPr>
          <p:cNvPr id="11" name="Рисунок 10" descr="smailiki-87.gi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86314" y="3857628"/>
            <a:ext cx="2214578" cy="2214578"/>
          </a:xfrm>
          <a:prstGeom prst="rect">
            <a:avLst/>
          </a:prstGeom>
        </p:spPr>
      </p:pic>
      <p:pic>
        <p:nvPicPr>
          <p:cNvPr id="12" name="Рисунок 11" descr="smailiki-87.gi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29422" y="3857628"/>
            <a:ext cx="2214578" cy="2214578"/>
          </a:xfrm>
          <a:prstGeom prst="rect">
            <a:avLst/>
          </a:prstGeom>
        </p:spPr>
      </p:pic>
      <p:sp>
        <p:nvSpPr>
          <p:cNvPr id="13" name="Управляющая кнопка: в конец 12">
            <a:hlinkClick r:id="" action="ppaction://hlinkshowjump?jump=nextslide" highlightClick="1"/>
          </p:cNvPr>
          <p:cNvSpPr/>
          <p:nvPr/>
        </p:nvSpPr>
        <p:spPr>
          <a:xfrm>
            <a:off x="7715272" y="6215082"/>
            <a:ext cx="1000132" cy="285752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Какое насекомое рождается из гусеницы и любит порхать над цветами?</a:t>
            </a:r>
            <a:endParaRPr lang="ru-RU" dirty="0"/>
          </a:p>
        </p:txBody>
      </p:sp>
      <p:pic>
        <p:nvPicPr>
          <p:cNvPr id="4" name="Содержимое 3" descr="nasekomie8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2844" y="1928802"/>
            <a:ext cx="1724115" cy="2028479"/>
          </a:xfrm>
        </p:spPr>
      </p:pic>
      <p:pic>
        <p:nvPicPr>
          <p:cNvPr id="5" name="Рисунок 4" descr="130920721_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00232" y="2000240"/>
            <a:ext cx="2047866" cy="2047866"/>
          </a:xfrm>
          <a:prstGeom prst="rect">
            <a:avLst/>
          </a:prstGeom>
        </p:spPr>
      </p:pic>
      <p:pic>
        <p:nvPicPr>
          <p:cNvPr id="6" name="Рисунок 5" descr="0_7ae59_ee471c4d_L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00496" y="1665767"/>
            <a:ext cx="2531661" cy="2263305"/>
          </a:xfrm>
          <a:prstGeom prst="rect">
            <a:avLst/>
          </a:prstGeom>
        </p:spPr>
      </p:pic>
      <p:pic>
        <p:nvPicPr>
          <p:cNvPr id="7" name="Рисунок 6" descr="140981444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29058" y="4643446"/>
            <a:ext cx="3221076" cy="1643074"/>
          </a:xfrm>
          <a:prstGeom prst="rect">
            <a:avLst/>
          </a:prstGeom>
        </p:spPr>
      </p:pic>
      <p:pic>
        <p:nvPicPr>
          <p:cNvPr id="9" name="Рисунок 8" descr="smailiki-87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4000504"/>
            <a:ext cx="2214578" cy="2214578"/>
          </a:xfrm>
          <a:prstGeom prst="rect">
            <a:avLst/>
          </a:prstGeom>
        </p:spPr>
      </p:pic>
      <p:pic>
        <p:nvPicPr>
          <p:cNvPr id="10" name="Рисунок 9" descr="smailiki-87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28794" y="3929066"/>
            <a:ext cx="2214578" cy="2214578"/>
          </a:xfrm>
          <a:prstGeom prst="rect">
            <a:avLst/>
          </a:prstGeom>
        </p:spPr>
      </p:pic>
      <p:pic>
        <p:nvPicPr>
          <p:cNvPr id="11" name="Рисунок 10" descr="smailiki-87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72264" y="3929066"/>
            <a:ext cx="2214578" cy="2214578"/>
          </a:xfrm>
          <a:prstGeom prst="rect">
            <a:avLst/>
          </a:prstGeom>
        </p:spPr>
      </p:pic>
      <p:sp>
        <p:nvSpPr>
          <p:cNvPr id="12" name="Управляющая кнопка: в конец 11">
            <a:hlinkClick r:id="" action="ppaction://hlinkshowjump?jump=nextslide" highlightClick="1"/>
          </p:cNvPr>
          <p:cNvSpPr/>
          <p:nvPr/>
        </p:nvSpPr>
        <p:spPr>
          <a:xfrm>
            <a:off x="7715272" y="6215082"/>
            <a:ext cx="1000132" cy="285752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 descr="article398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57592" y="1428736"/>
            <a:ext cx="2586408" cy="25864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Какое насекомое ходит по воде?</a:t>
            </a:r>
            <a:endParaRPr lang="ru-RU" dirty="0"/>
          </a:p>
        </p:txBody>
      </p:sp>
      <p:pic>
        <p:nvPicPr>
          <p:cNvPr id="4" name="Содержимое 3" descr="5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428736"/>
            <a:ext cx="2357422" cy="2357454"/>
          </a:xfrm>
        </p:spPr>
      </p:pic>
      <p:pic>
        <p:nvPicPr>
          <p:cNvPr id="6" name="Рисунок 5" descr="oruga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16" y="1643050"/>
            <a:ext cx="2061990" cy="1815782"/>
          </a:xfrm>
          <a:prstGeom prst="rect">
            <a:avLst/>
          </a:prstGeom>
        </p:spPr>
      </p:pic>
      <p:pic>
        <p:nvPicPr>
          <p:cNvPr id="7" name="Рисунок 6" descr="1_b0647eb69d6d832bdc64662ea4065d8e.jpg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1142984"/>
            <a:ext cx="2428892" cy="2428892"/>
          </a:xfrm>
          <a:prstGeom prst="rect">
            <a:avLst/>
          </a:prstGeom>
        </p:spPr>
      </p:pic>
      <p:pic>
        <p:nvPicPr>
          <p:cNvPr id="9" name="Рисунок 8" descr="smailiki-87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72264" y="3929066"/>
            <a:ext cx="2214578" cy="2214578"/>
          </a:xfrm>
          <a:prstGeom prst="rect">
            <a:avLst/>
          </a:prstGeom>
        </p:spPr>
      </p:pic>
      <p:pic>
        <p:nvPicPr>
          <p:cNvPr id="10" name="Рисунок 9" descr="smailiki-87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0" y="3929066"/>
            <a:ext cx="2214578" cy="2214578"/>
          </a:xfrm>
          <a:prstGeom prst="rect">
            <a:avLst/>
          </a:prstGeom>
        </p:spPr>
      </p:pic>
      <p:pic>
        <p:nvPicPr>
          <p:cNvPr id="11" name="Рисунок 10" descr="smailiki-87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000504"/>
            <a:ext cx="2214578" cy="2214578"/>
          </a:xfrm>
          <a:prstGeom prst="rect">
            <a:avLst/>
          </a:prstGeom>
        </p:spPr>
      </p:pic>
      <p:pic>
        <p:nvPicPr>
          <p:cNvPr id="12" name="Рисунок 11" descr="140981444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57356" y="4572008"/>
            <a:ext cx="3221076" cy="1643074"/>
          </a:xfrm>
          <a:prstGeom prst="rect">
            <a:avLst/>
          </a:prstGeom>
        </p:spPr>
      </p:pic>
      <p:sp>
        <p:nvSpPr>
          <p:cNvPr id="13" name="Управляющая кнопка: в конец 12">
            <a:hlinkClick r:id="" action="ppaction://hlinkshowjump?jump=nextslide" highlightClick="1"/>
          </p:cNvPr>
          <p:cNvSpPr/>
          <p:nvPr/>
        </p:nvSpPr>
        <p:spPr>
          <a:xfrm>
            <a:off x="7715272" y="6215082"/>
            <a:ext cx="1000132" cy="285752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Рисунок 13" descr="post-26523-1207201943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43108" y="1214422"/>
            <a:ext cx="2428892" cy="29247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Какое насекомое похоже на мухомор?</a:t>
            </a:r>
            <a:endParaRPr lang="ru-RU" dirty="0"/>
          </a:p>
        </p:txBody>
      </p:sp>
      <p:pic>
        <p:nvPicPr>
          <p:cNvPr id="6" name="Рисунок 5" descr="Без названия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4810" y="1634850"/>
            <a:ext cx="2857520" cy="2022739"/>
          </a:xfrm>
          <a:prstGeom prst="rect">
            <a:avLst/>
          </a:prstGeom>
        </p:spPr>
      </p:pic>
      <p:pic>
        <p:nvPicPr>
          <p:cNvPr id="7" name="Рисунок 6" descr="445124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2264" y="1714488"/>
            <a:ext cx="2409467" cy="1827314"/>
          </a:xfrm>
          <a:prstGeom prst="rect">
            <a:avLst/>
          </a:prstGeom>
        </p:spPr>
      </p:pic>
      <p:pic>
        <p:nvPicPr>
          <p:cNvPr id="8" name="Рисунок 7" descr="smailiki-87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0562" y="4143380"/>
            <a:ext cx="2214578" cy="2214578"/>
          </a:xfrm>
          <a:prstGeom prst="rect">
            <a:avLst/>
          </a:prstGeom>
        </p:spPr>
      </p:pic>
      <p:pic>
        <p:nvPicPr>
          <p:cNvPr id="10" name="Рисунок 9" descr="smailiki-87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5984" y="4143380"/>
            <a:ext cx="2214578" cy="2214578"/>
          </a:xfrm>
          <a:prstGeom prst="rect">
            <a:avLst/>
          </a:prstGeom>
        </p:spPr>
      </p:pic>
      <p:pic>
        <p:nvPicPr>
          <p:cNvPr id="11" name="Рисунок 10" descr="140981444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14346" y="4572008"/>
            <a:ext cx="3221076" cy="1643074"/>
          </a:xfrm>
          <a:prstGeom prst="rect">
            <a:avLst/>
          </a:prstGeom>
        </p:spPr>
      </p:pic>
      <p:pic>
        <p:nvPicPr>
          <p:cNvPr id="12" name="Рисунок 11" descr="140981444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15074" y="4643446"/>
            <a:ext cx="3221076" cy="1643074"/>
          </a:xfrm>
          <a:prstGeom prst="rect">
            <a:avLst/>
          </a:prstGeom>
        </p:spPr>
      </p:pic>
      <p:sp>
        <p:nvSpPr>
          <p:cNvPr id="13" name="Управляющая кнопка: в конец 12">
            <a:hlinkClick r:id="" action="ppaction://hlinkshowjump?jump=nextslide" highlightClick="1"/>
          </p:cNvPr>
          <p:cNvSpPr/>
          <p:nvPr/>
        </p:nvSpPr>
        <p:spPr>
          <a:xfrm>
            <a:off x="7715272" y="6215082"/>
            <a:ext cx="1000132" cy="285752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1" name="Рисунок 30" descr="Без названия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2000240"/>
            <a:ext cx="2620434" cy="1743780"/>
          </a:xfrm>
          <a:prstGeom prst="rect">
            <a:avLst/>
          </a:prstGeom>
        </p:spPr>
      </p:pic>
      <p:pic>
        <p:nvPicPr>
          <p:cNvPr id="44" name="Рисунок 43" descr="11112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28860" y="1285860"/>
            <a:ext cx="2571768" cy="27146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143000"/>
          </a:xfrm>
        </p:spPr>
        <p:txBody>
          <a:bodyPr/>
          <a:lstStyle/>
          <a:p>
            <a:r>
              <a:rPr lang="ru-RU" dirty="0" smtClean="0"/>
              <a:t>Какое насекомое может укусить?</a:t>
            </a:r>
            <a:endParaRPr lang="ru-RU" dirty="0"/>
          </a:p>
        </p:txBody>
      </p:sp>
      <p:pic>
        <p:nvPicPr>
          <p:cNvPr id="5" name="Рисунок 4" descr="1111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3174" y="1714488"/>
            <a:ext cx="2071702" cy="2143140"/>
          </a:xfrm>
          <a:prstGeom prst="rect">
            <a:avLst/>
          </a:prstGeom>
        </p:spPr>
      </p:pic>
      <p:pic>
        <p:nvPicPr>
          <p:cNvPr id="6" name="Рисунок 5" descr="0_7ae59_ee471c4d_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4876" y="1618052"/>
            <a:ext cx="2214578" cy="1979833"/>
          </a:xfrm>
          <a:prstGeom prst="rect">
            <a:avLst/>
          </a:prstGeom>
        </p:spPr>
      </p:pic>
      <p:pic>
        <p:nvPicPr>
          <p:cNvPr id="8" name="Рисунок 7" descr="smailiki-87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9190" y="4071942"/>
            <a:ext cx="2214578" cy="2214578"/>
          </a:xfrm>
          <a:prstGeom prst="rect">
            <a:avLst/>
          </a:prstGeom>
        </p:spPr>
      </p:pic>
      <p:pic>
        <p:nvPicPr>
          <p:cNvPr id="9" name="Рисунок 8" descr="smailiki-87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43174" y="4000504"/>
            <a:ext cx="2214578" cy="2214578"/>
          </a:xfrm>
          <a:prstGeom prst="rect">
            <a:avLst/>
          </a:prstGeom>
        </p:spPr>
      </p:pic>
      <p:pic>
        <p:nvPicPr>
          <p:cNvPr id="10" name="Рисунок 9" descr="140981444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29388" y="4572008"/>
            <a:ext cx="3221076" cy="1643074"/>
          </a:xfrm>
          <a:prstGeom prst="rect">
            <a:avLst/>
          </a:prstGeom>
        </p:spPr>
      </p:pic>
      <p:pic>
        <p:nvPicPr>
          <p:cNvPr id="11" name="Рисунок 10" descr="140981444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572008"/>
            <a:ext cx="3221076" cy="1643074"/>
          </a:xfrm>
          <a:prstGeom prst="rect">
            <a:avLst/>
          </a:prstGeom>
        </p:spPr>
      </p:pic>
      <p:sp>
        <p:nvSpPr>
          <p:cNvPr id="12" name="Управляющая кнопка: в конец 11">
            <a:hlinkClick r:id="" action="ppaction://hlinkshowjump?jump=nextslide" highlightClick="1"/>
          </p:cNvPr>
          <p:cNvSpPr/>
          <p:nvPr/>
        </p:nvSpPr>
        <p:spPr>
          <a:xfrm>
            <a:off x="7715272" y="6215082"/>
            <a:ext cx="1000132" cy="285752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Содержимое 13" descr="оса-летания-23175322.png"/>
          <p:cNvPicPr>
            <a:picLocks noGrp="1" noChangeAspect="1"/>
          </p:cNvPicPr>
          <p:nvPr>
            <p:ph idx="1"/>
          </p:nvPr>
        </p:nvPicPr>
        <p:blipFill>
          <a:blip r:embed="rId6" cstate="print"/>
          <a:stretch>
            <a:fillRect/>
          </a:stretch>
        </p:blipFill>
        <p:spPr>
          <a:xfrm>
            <a:off x="0" y="1357298"/>
            <a:ext cx="2500298" cy="2542037"/>
          </a:xfrm>
        </p:spPr>
      </p:pic>
      <p:pic>
        <p:nvPicPr>
          <p:cNvPr id="13" name="Рисунок 12" descr="1_b0647eb69d6d832bdc64662ea4065d8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58016" y="1000108"/>
            <a:ext cx="2714644" cy="27146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500"/>
                            </p:stCondLst>
                            <p:childTnLst>
                              <p:par>
                                <p:cTn id="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Какое усатое насекомое пугает всех в сказке К.И. Чуковского?</a:t>
            </a:r>
            <a:endParaRPr lang="ru-RU" dirty="0"/>
          </a:p>
        </p:txBody>
      </p:sp>
      <p:pic>
        <p:nvPicPr>
          <p:cNvPr id="4" name="Содержимое 3" descr="5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428736"/>
            <a:ext cx="2428860" cy="2286016"/>
          </a:xfrm>
        </p:spPr>
      </p:pic>
      <p:pic>
        <p:nvPicPr>
          <p:cNvPr id="6" name="Рисунок 5" descr="nasekomie8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29124" y="1571612"/>
            <a:ext cx="2108741" cy="2481005"/>
          </a:xfrm>
          <a:prstGeom prst="rect">
            <a:avLst/>
          </a:prstGeom>
        </p:spPr>
      </p:pic>
      <p:pic>
        <p:nvPicPr>
          <p:cNvPr id="7" name="Рисунок 6" descr="0_7ae59_ee471c4d_L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43702" y="1500174"/>
            <a:ext cx="2405725" cy="2150718"/>
          </a:xfrm>
          <a:prstGeom prst="rect">
            <a:avLst/>
          </a:prstGeom>
        </p:spPr>
      </p:pic>
      <p:pic>
        <p:nvPicPr>
          <p:cNvPr id="8" name="Рисунок 7" descr="smailiki-87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86578" y="4143380"/>
            <a:ext cx="2214578" cy="2214578"/>
          </a:xfrm>
          <a:prstGeom prst="rect">
            <a:avLst/>
          </a:prstGeom>
        </p:spPr>
      </p:pic>
      <p:pic>
        <p:nvPicPr>
          <p:cNvPr id="9" name="Рисунок 8" descr="smailiki-87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00562" y="4071942"/>
            <a:ext cx="2214578" cy="2214578"/>
          </a:xfrm>
          <a:prstGeom prst="rect">
            <a:avLst/>
          </a:prstGeom>
        </p:spPr>
      </p:pic>
      <p:pic>
        <p:nvPicPr>
          <p:cNvPr id="10" name="Рисунок 9" descr="smailiki-87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071942"/>
            <a:ext cx="2214578" cy="2214578"/>
          </a:xfrm>
          <a:prstGeom prst="rect">
            <a:avLst/>
          </a:prstGeom>
        </p:spPr>
      </p:pic>
      <p:pic>
        <p:nvPicPr>
          <p:cNvPr id="11" name="Рисунок 10" descr="140981444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57356" y="4572008"/>
            <a:ext cx="3221076" cy="1643074"/>
          </a:xfrm>
          <a:prstGeom prst="rect">
            <a:avLst/>
          </a:prstGeom>
        </p:spPr>
      </p:pic>
      <p:sp>
        <p:nvSpPr>
          <p:cNvPr id="12" name="Управляющая кнопка: в конец 11">
            <a:hlinkClick r:id="" action="ppaction://hlinkshowjump?jump=nextslide" highlightClick="1"/>
          </p:cNvPr>
          <p:cNvSpPr/>
          <p:nvPr/>
        </p:nvSpPr>
        <p:spPr>
          <a:xfrm>
            <a:off x="7715272" y="6215082"/>
            <a:ext cx="1000132" cy="285752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 descr="11112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14546" y="1571612"/>
            <a:ext cx="2202418" cy="20296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Пару каких насекомых мы встречаем в одной из известных басен И. Крылова?</a:t>
            </a:r>
            <a:endParaRPr lang="ru-RU" dirty="0"/>
          </a:p>
        </p:txBody>
      </p:sp>
      <p:pic>
        <p:nvPicPr>
          <p:cNvPr id="8" name="Содержимое 7" descr="613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844" y="2000240"/>
            <a:ext cx="1956033" cy="2738447"/>
          </a:xfrm>
        </p:spPr>
      </p:pic>
      <p:pic>
        <p:nvPicPr>
          <p:cNvPr id="9" name="Рисунок 8" descr="img_1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5984" y="2000240"/>
            <a:ext cx="2000264" cy="2727632"/>
          </a:xfrm>
          <a:prstGeom prst="rect">
            <a:avLst/>
          </a:prstGeom>
        </p:spPr>
      </p:pic>
      <p:pic>
        <p:nvPicPr>
          <p:cNvPr id="11" name="Рисунок 10" descr="img_28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4876" y="2428868"/>
            <a:ext cx="3500462" cy="1925254"/>
          </a:xfrm>
          <a:prstGeom prst="rect">
            <a:avLst/>
          </a:prstGeom>
        </p:spPr>
      </p:pic>
      <p:pic>
        <p:nvPicPr>
          <p:cNvPr id="6" name="Рисунок 5" descr="smailiki-87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29322" y="4286256"/>
            <a:ext cx="2214578" cy="2214578"/>
          </a:xfrm>
          <a:prstGeom prst="rect">
            <a:avLst/>
          </a:prstGeom>
        </p:spPr>
      </p:pic>
      <p:pic>
        <p:nvPicPr>
          <p:cNvPr id="7" name="Рисунок 6" descr="smailiki-87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357694"/>
            <a:ext cx="2214578" cy="2214578"/>
          </a:xfrm>
          <a:prstGeom prst="rect">
            <a:avLst/>
          </a:prstGeom>
        </p:spPr>
      </p:pic>
      <p:pic>
        <p:nvPicPr>
          <p:cNvPr id="10" name="Рисунок 9" descr="140981444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71670" y="4929198"/>
            <a:ext cx="3221076" cy="1643074"/>
          </a:xfrm>
          <a:prstGeom prst="rect">
            <a:avLst/>
          </a:prstGeom>
        </p:spPr>
      </p:pic>
      <p:sp>
        <p:nvSpPr>
          <p:cNvPr id="12" name="Управляющая кнопка: в конец 11">
            <a:hlinkClick r:id="" action="ppaction://hlinkshowjump?jump=nextslide" highlightClick="1"/>
          </p:cNvPr>
          <p:cNvSpPr/>
          <p:nvPr/>
        </p:nvSpPr>
        <p:spPr>
          <a:xfrm>
            <a:off x="7715272" y="6215082"/>
            <a:ext cx="1000132" cy="285752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143000"/>
          </a:xfrm>
        </p:spPr>
        <p:txBody>
          <a:bodyPr/>
          <a:lstStyle/>
          <a:p>
            <a:r>
              <a:rPr lang="ru-RU" dirty="0" smtClean="0"/>
              <a:t>Какое насекомое делает мёд?</a:t>
            </a:r>
            <a:endParaRPr lang="ru-RU" dirty="0"/>
          </a:p>
        </p:txBody>
      </p:sp>
      <p:pic>
        <p:nvPicPr>
          <p:cNvPr id="4" name="Содержимое 3" descr="0_76364_9388f4fe_L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357298"/>
            <a:ext cx="2339973" cy="2339973"/>
          </a:xfrm>
        </p:spPr>
      </p:pic>
      <p:pic>
        <p:nvPicPr>
          <p:cNvPr id="5" name="Рисунок 4" descr="nasekomie8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57422" y="1571612"/>
            <a:ext cx="1915865" cy="2254080"/>
          </a:xfrm>
          <a:prstGeom prst="rect">
            <a:avLst/>
          </a:prstGeom>
        </p:spPr>
      </p:pic>
      <p:pic>
        <p:nvPicPr>
          <p:cNvPr id="6" name="Рисунок 5" descr="7aab28af8d80fc6ec59adf8d8b64f97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0" y="1357298"/>
            <a:ext cx="1826443" cy="2333672"/>
          </a:xfrm>
          <a:prstGeom prst="rect">
            <a:avLst/>
          </a:prstGeom>
        </p:spPr>
      </p:pic>
      <p:pic>
        <p:nvPicPr>
          <p:cNvPr id="8" name="Рисунок 7" descr="smailiki-87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29124" y="4071942"/>
            <a:ext cx="2214578" cy="2214578"/>
          </a:xfrm>
          <a:prstGeom prst="rect">
            <a:avLst/>
          </a:prstGeom>
        </p:spPr>
      </p:pic>
      <p:pic>
        <p:nvPicPr>
          <p:cNvPr id="9" name="Рисунок 8" descr="smailiki-87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28860" y="4071942"/>
            <a:ext cx="2214578" cy="2214578"/>
          </a:xfrm>
          <a:prstGeom prst="rect">
            <a:avLst/>
          </a:prstGeom>
        </p:spPr>
      </p:pic>
      <p:pic>
        <p:nvPicPr>
          <p:cNvPr id="10" name="Рисунок 9" descr="140981444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57950" y="4643446"/>
            <a:ext cx="3221076" cy="1643074"/>
          </a:xfrm>
          <a:prstGeom prst="rect">
            <a:avLst/>
          </a:prstGeom>
        </p:spPr>
      </p:pic>
      <p:pic>
        <p:nvPicPr>
          <p:cNvPr id="11" name="Рисунок 10" descr="140981444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214346" y="4643446"/>
            <a:ext cx="3221076" cy="1643074"/>
          </a:xfrm>
          <a:prstGeom prst="rect">
            <a:avLst/>
          </a:prstGeom>
        </p:spPr>
      </p:pic>
      <p:sp>
        <p:nvSpPr>
          <p:cNvPr id="12" name="Управляющая кнопка: в конец 11">
            <a:hlinkClick r:id="" action="ppaction://hlinkshowjump?jump=nextslide" highlightClick="1"/>
          </p:cNvPr>
          <p:cNvSpPr/>
          <p:nvPr/>
        </p:nvSpPr>
        <p:spPr>
          <a:xfrm>
            <a:off x="7715272" y="6215082"/>
            <a:ext cx="1000132" cy="285752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 descr="35673_3339112bef839b7d3e710fc164b3a33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15140" y="1428736"/>
            <a:ext cx="2286395" cy="20717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Интерактивная игра НАСЕКОМЫЕ - ЗНАКОМЫЕ и НЕЗНАКОМЫЕ Группа № 5</Template>
  <TotalTime>1</TotalTime>
  <Words>80</Words>
  <Application>Microsoft Office PowerPoint</Application>
  <PresentationFormat>Экран (4:3)</PresentationFormat>
  <Paragraphs>10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Airfool</vt:lpstr>
      <vt:lpstr>Arial</vt:lpstr>
      <vt:lpstr>Calibri</vt:lpstr>
      <vt:lpstr>Тема Office</vt:lpstr>
      <vt:lpstr>Интерактивная дидактическая игра «Насекомые»</vt:lpstr>
      <vt:lpstr>Какое насекомоё плетёт паутину и охотится на мух?</vt:lpstr>
      <vt:lpstr>Какое насекомое рождается из гусеницы и любит порхать над цветами?</vt:lpstr>
      <vt:lpstr>Какое насекомое ходит по воде?</vt:lpstr>
      <vt:lpstr>Какое насекомое похоже на мухомор?</vt:lpstr>
      <vt:lpstr>Какое насекомое может укусить?</vt:lpstr>
      <vt:lpstr>Какое усатое насекомое пугает всех в сказке К.И. Чуковского?</vt:lpstr>
      <vt:lpstr>Пару каких насекомых мы встречаем в одной из известных басен И. Крылова?</vt:lpstr>
      <vt:lpstr>Какое насекомое делает мёд?</vt:lpstr>
      <vt:lpstr>Как называется насекомое, способное прыгать на дальнее расстояние?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Интерактивная дидактическая игра «Насекомые»</dc:title>
  <dc:creator>Жирный Альбатрос</dc:creator>
  <cp:lastModifiedBy>Жирный Альбатрос</cp:lastModifiedBy>
  <cp:revision>1</cp:revision>
  <dcterms:created xsi:type="dcterms:W3CDTF">2025-05-12T16:39:46Z</dcterms:created>
  <dcterms:modified xsi:type="dcterms:W3CDTF">2025-05-12T16:41:41Z</dcterms:modified>
</cp:coreProperties>
</file>