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984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7220797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824410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11338512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2000460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592131049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8694773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6874781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16352400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24021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5167547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395995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945033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7974195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9067826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0174696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656305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980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ransition spd="slow">
    <p:cover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0506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 fontAlgn="base">
              <a:spcBef>
                <a:spcPts val="600"/>
              </a:spcBef>
              <a:spcAft>
                <a:spcPts val="2055"/>
              </a:spcAft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РЕЧИ ДЕТЕЙ </a:t>
            </a:r>
            <a:r>
              <a:rPr lang="ru-RU" sz="4000" b="1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4000" b="1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ГОДА ЖИЗНИ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0059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4005064"/>
            <a:ext cx="68407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 fontAlgn="base">
              <a:spcBef>
                <a:spcPts val="600"/>
              </a:spcBef>
              <a:spcAft>
                <a:spcPts val="2055"/>
              </a:spcAft>
            </a:pPr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26332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615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fontAlgn="base">
              <a:lnSpc>
                <a:spcPts val="2055"/>
              </a:lnSpc>
              <a:spcBef>
                <a:spcPts val="600"/>
              </a:spcBef>
              <a:spcAft>
                <a:spcPts val="2055"/>
              </a:spcAft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fontAlgn="base">
              <a:lnSpc>
                <a:spcPts val="2055"/>
              </a:lnSpc>
              <a:spcBef>
                <a:spcPts val="600"/>
              </a:spcBef>
              <a:spcAft>
                <a:spcPts val="2055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Словарный 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запас.</a:t>
            </a:r>
          </a:p>
          <a:p>
            <a:pPr marL="180000" fontAlgn="base">
              <a:spcBef>
                <a:spcPts val="600"/>
              </a:spcBef>
              <a:spcAft>
                <a:spcPts val="2055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Увеличение активного словаря (к пяти годам он достигает 3000 слов) дает возможность ребенку точнее излагать свои мысли, свободно общаться как с взрослыми, так и с детьми.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78964" y="3550045"/>
            <a:ext cx="4965036" cy="33079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5621567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2441" y="0"/>
            <a:ext cx="4572000" cy="367023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000" fontAlgn="base">
              <a:lnSpc>
                <a:spcPts val="1850"/>
              </a:lnSpc>
              <a:spcBef>
                <a:spcPts val="600"/>
              </a:spcBef>
              <a:spcAft>
                <a:spcPts val="2055"/>
              </a:spcAft>
            </a:pPr>
            <a:endParaRPr lang="en-US" sz="2400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fontAlgn="base">
              <a:lnSpc>
                <a:spcPts val="1850"/>
              </a:lnSpc>
              <a:spcBef>
                <a:spcPts val="600"/>
              </a:spcBef>
              <a:spcAft>
                <a:spcPts val="2055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Пространственные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временные представления</a:t>
            </a:r>
          </a:p>
          <a:p>
            <a:pPr marL="180000" fontAlgn="base">
              <a:lnSpc>
                <a:spcPts val="2055"/>
              </a:lnSpc>
              <a:spcBef>
                <a:spcPts val="600"/>
              </a:spcBef>
              <a:spcAft>
                <a:spcPts val="2055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Знания о пространственных и временных отношениях помогут ребенку лучше понимать речь окружающих, точнее пользоваться своей речью, правильно двигаться и действовать по указанию взрослых.</a:t>
            </a:r>
          </a:p>
        </p:txBody>
      </p:sp>
      <p:pic>
        <p:nvPicPr>
          <p:cNvPr id="1026" name="Picture 2" descr="http://s46.radikal.ru/i114/0902/64/fdd49bd584bf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429000"/>
            <a:ext cx="28878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28280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11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b="1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Звукопроизношение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данного возраста овладевают четким и чистым произношением шипящих звуков [ш], [ж], [ч’], [щ’], многие начинают верно произносить звуки [р], [р’], [л], но еще не всегда умеют употреблять их во всех словах.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48275" y="2733675"/>
            <a:ext cx="3895725" cy="412432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754101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0"/>
            <a:ext cx="4572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2055"/>
              </a:lnSpc>
              <a:spcAft>
                <a:spcPts val="2055"/>
              </a:spcAft>
            </a:pPr>
            <a:endParaRPr lang="ru-RU" sz="2400" b="1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2055"/>
              </a:lnSpc>
              <a:spcAft>
                <a:spcPts val="2055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звукового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анализа</a:t>
            </a:r>
          </a:p>
          <a:p>
            <a:pPr fontAlgn="base">
              <a:lnSpc>
                <a:spcPts val="2055"/>
              </a:lnSpc>
              <a:spcAft>
                <a:spcPts val="2055"/>
              </a:spcAft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Новообразованием пятого года жизни становится возможность узнавать звук в слове, а также подбор слов с заданным звуком, то есть развиваются простейшие формы звукового анализа.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428999"/>
            <a:ext cx="4572000" cy="3429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548286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2055"/>
              </a:lnSpc>
              <a:spcAft>
                <a:spcPts val="2055"/>
              </a:spcAft>
            </a:pPr>
            <a:endParaRPr lang="ru-RU" sz="2400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2055"/>
              </a:lnSpc>
              <a:spcAft>
                <a:spcPts val="2055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Интонация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высота, сила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голоса</a:t>
            </a:r>
          </a:p>
          <a:p>
            <a:pPr fontAlgn="base">
              <a:lnSpc>
                <a:spcPts val="2055"/>
              </a:lnSpc>
              <a:spcAft>
                <a:spcPts val="2055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улавливают в речи взрослых различные интонационные средства выразительности и подражают им, пересказывая сказку. Они произвольно могут менять высоту, силу голоса с учетом содержания рассказа. В этом возрасте умеют уже говорить шепотом.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3477307"/>
            <a:ext cx="5076056" cy="3380693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17237249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0"/>
            <a:ext cx="4572000" cy="41367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>
              <a:lnSpc>
                <a:spcPts val="2055"/>
              </a:lnSpc>
              <a:spcAft>
                <a:spcPts val="2055"/>
              </a:spcAft>
            </a:pP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ts val="2055"/>
              </a:lnSpc>
              <a:spcAft>
                <a:spcPts val="2055"/>
              </a:spcAft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Грамматический </a:t>
            </a: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строй 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речи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еще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формируется, поэтому допустимы неверные употребления окончаний, суффиксов, приставок, согласований слов в предложении («Купи синюю шарик!», «Этот собачонок сидел под стулом», «Я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рисоваю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»). Произвольное обращение с ударением — тоже вариант нормы: «холодная вода», «болит рука».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3214585"/>
            <a:ext cx="3648946" cy="36489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3883652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2400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Связная речь</a:t>
            </a:r>
          </a:p>
          <a:p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 начинают овладевать монологической речью.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9834" y="3068960"/>
            <a:ext cx="4654166" cy="378903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xmlns="" val="2556762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0"/>
            <a:ext cx="4572000" cy="58303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dirty="0" smtClean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взрослых должна быть: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четкой, неторопливой;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доступной для понимания малыша, то есть не перегруженной труднопроизносимы­ми словами и сложными предложениями;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грамотной, то есть не содержащей </a:t>
            </a:r>
            <a:r>
              <a:rPr lang="ru-RU" sz="2400" dirty="0" err="1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лепетных</a:t>
            </a:r>
            <a:r>
              <a:rPr lang="ru-RU" sz="2400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слов и искажений звукопроизношения.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896159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182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Грань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Виталий</dc:creator>
  <cp:lastModifiedBy>Виталий</cp:lastModifiedBy>
  <cp:revision>7</cp:revision>
  <dcterms:created xsi:type="dcterms:W3CDTF">2014-10-13T16:22:33Z</dcterms:created>
  <dcterms:modified xsi:type="dcterms:W3CDTF">2014-10-13T17:59:58Z</dcterms:modified>
</cp:coreProperties>
</file>