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9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8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FF99"/>
    <a:srgbClr val="FFCC00"/>
    <a:srgbClr val="B05408"/>
    <a:srgbClr val="B84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331" autoAdjust="0"/>
  </p:normalViewPr>
  <p:slideViewPr>
    <p:cSldViewPr>
      <p:cViewPr varScale="1">
        <p:scale>
          <a:sx n="94" d="100"/>
          <a:sy n="94" d="100"/>
        </p:scale>
        <p:origin x="15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182EC-FA40-4980-835E-533AAC88BB3A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72BB-B36D-4F33-A7C0-7F4DB05976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3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472BB-B36D-4F33-A7C0-7F4DB05976A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B21CB-FF47-4E68-A1F5-21510453A608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ircl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04664"/>
            <a:ext cx="7200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>
                <a:ln w="17780" cmpd="sng">
                  <a:noFill/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Дидактическая игра </a:t>
            </a:r>
          </a:p>
          <a:p>
            <a:pPr algn="ctr">
              <a:defRPr/>
            </a:pPr>
            <a:r>
              <a:rPr lang="ru-RU" sz="5400" b="1" dirty="0">
                <a:ln w="17780" cmpd="sng">
                  <a:noFill/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«Назови одним словом»</a:t>
            </a: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2571736" y="4857760"/>
            <a:ext cx="5672102" cy="41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endParaRPr lang="ru-RU" sz="2000" b="1" i="1" dirty="0"/>
          </a:p>
        </p:txBody>
      </p:sp>
      <p:pic>
        <p:nvPicPr>
          <p:cNvPr id="1026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2933864"/>
            <a:ext cx="2143125" cy="3518275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3995674"/>
            <a:ext cx="3744416" cy="2496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Pictures\Птиц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785926"/>
            <a:ext cx="6357982" cy="4572032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71604" y="214290"/>
            <a:ext cx="6000792" cy="1214446"/>
          </a:xfrm>
          <a:prstGeom prst="ellipse">
            <a:avLst/>
          </a:prstGeom>
          <a:effectLst>
            <a:glow rad="101600">
              <a:schemeClr val="bg1"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/>
              <a:t>Птицы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ser\Pictures\Животны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928802"/>
            <a:ext cx="6286544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428728" y="428604"/>
            <a:ext cx="6143668" cy="1214446"/>
          </a:xfrm>
          <a:prstGeom prst="ellipse">
            <a:avLst/>
          </a:prstGeom>
          <a:effectLst>
            <a:glow rad="101600">
              <a:schemeClr val="bg1"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/>
              <a:t>Животные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User\Pictures\Фрукты и ягод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928802"/>
            <a:ext cx="6357982" cy="4418035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000100" y="285728"/>
            <a:ext cx="7143800" cy="1285884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/>
              <a:t>Фрукты и ягоды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er\Pictures\Ягоды и фрук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857364"/>
            <a:ext cx="6357982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</p:pic>
      <p:sp>
        <p:nvSpPr>
          <p:cNvPr id="3" name="Овал 2"/>
          <p:cNvSpPr/>
          <p:nvPr/>
        </p:nvSpPr>
        <p:spPr>
          <a:xfrm>
            <a:off x="1500166" y="214290"/>
            <a:ext cx="6500858" cy="1357322"/>
          </a:xfrm>
          <a:prstGeom prst="ellipse">
            <a:avLst/>
          </a:prstGeom>
          <a:ln w="76200">
            <a:solidFill>
              <a:schemeClr val="bg1"/>
            </a:solidFill>
          </a:ln>
          <a:effectLst>
            <a:glow rad="101600">
              <a:schemeClr val="bg1">
                <a:alpha val="6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/>
              <a:t>Фрукты и ягоды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User\Pictures\Посуд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143116"/>
            <a:ext cx="6286544" cy="4178313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428728" y="357166"/>
            <a:ext cx="6215106" cy="1357322"/>
          </a:xfrm>
          <a:prstGeom prst="ellipse">
            <a:avLst/>
          </a:prstGeom>
          <a:ln w="38100">
            <a:solidFill>
              <a:srgbClr val="FFC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chemeClr val="accent6">
                    <a:lumMod val="75000"/>
                  </a:schemeClr>
                </a:solidFill>
              </a:rPr>
              <a:t>Посуда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User\Pictures\Инструмен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857364"/>
            <a:ext cx="6357982" cy="4500593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285852" y="357166"/>
            <a:ext cx="6643734" cy="1214446"/>
          </a:xfrm>
          <a:prstGeom prst="ellipse">
            <a:avLst/>
          </a:prstGeom>
          <a:ln w="38100"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/>
              <a:t>Инструменты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C:\Users\User\Pictures\Музыкальные инструмен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071678"/>
            <a:ext cx="6000792" cy="4214842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142976" y="357166"/>
            <a:ext cx="6786610" cy="1500198"/>
          </a:xfrm>
          <a:prstGeom prst="ellipse">
            <a:avLst/>
          </a:prstGeom>
          <a:solidFill>
            <a:srgbClr val="FFFF99"/>
          </a:solidFill>
          <a:ln w="76200">
            <a:solidFill>
              <a:srgbClr val="FFC000"/>
            </a:solidFill>
          </a:ln>
          <a:effectLst>
            <a:glow rad="101600">
              <a:srgbClr val="FFFF99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75000"/>
                  </a:schemeClr>
                </a:solidFill>
              </a:rPr>
              <a:t>Музыкальные инструменты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User\Pictures\Игруш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00240"/>
            <a:ext cx="6357982" cy="4500594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00166" y="357166"/>
            <a:ext cx="6357982" cy="1285884"/>
          </a:xfrm>
          <a:prstGeom prst="ellipse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rgbClr val="009900"/>
                </a:solidFill>
              </a:rPr>
              <a:t>Игрушки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User\Pictures\Транспор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71678"/>
            <a:ext cx="6500858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00166" y="428604"/>
            <a:ext cx="6286544" cy="1214446"/>
          </a:xfrm>
          <a:prstGeom prst="ellipse">
            <a:avLst/>
          </a:prstGeom>
          <a:ln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rgbClr val="00B0F0"/>
                </a:solidFill>
              </a:rPr>
              <a:t>Транспорт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607815457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07704" y="548680"/>
            <a:ext cx="4781546" cy="400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43124" y="4941168"/>
            <a:ext cx="48577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i="1" cap="all" dirty="0">
                <a:ln w="9000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Calibri (Основной текст)Calibri"/>
              </a:rPr>
              <a:t>Молодцы!</a:t>
            </a:r>
            <a:endParaRPr lang="ru-RU" sz="6600" b="1" i="1" dirty="0">
              <a:ln w="9000" cmpd="sng">
                <a:solidFill>
                  <a:schemeClr val="accent3">
                    <a:lumMod val="75000"/>
                  </a:schemeClr>
                </a:solidFill>
                <a:prstDash val="solid"/>
              </a:ln>
              <a:solidFill>
                <a:srgbClr val="92D050"/>
              </a:solidFill>
              <a:latin typeface="Calibri (Основной текст)Calibri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400"/>
                            </p:stCondLst>
                            <p:childTnLst>
                              <p:par>
                                <p:cTn id="26" presetID="21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Pictures\Цве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785926"/>
            <a:ext cx="6572296" cy="4643470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857356" y="285728"/>
            <a:ext cx="5643562" cy="1143000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Цветы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Pictures\Цветы\Деревь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643050"/>
            <a:ext cx="6643734" cy="4643470"/>
          </a:xfrm>
          <a:prstGeom prst="roundRect">
            <a:avLst/>
          </a:prstGeom>
          <a:noFill/>
          <a:ln w="76200">
            <a:solidFill>
              <a:srgbClr val="FFCC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85852" y="274638"/>
            <a:ext cx="6572296" cy="1143000"/>
          </a:xfrm>
          <a:prstGeom prst="ellipse">
            <a:avLst/>
          </a:prstGeom>
          <a:ln w="38100"/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solidFill>
                  <a:srgbClr val="009900"/>
                </a:solidFill>
              </a:rPr>
              <a:t>Деревья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D6853E-2174-4767-94BF-931C06683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Pictures\Обув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857364"/>
            <a:ext cx="6429420" cy="452820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428728" y="285728"/>
            <a:ext cx="6500813" cy="1143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Обувь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User\Pictures\Цветы\Мебе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928802"/>
            <a:ext cx="6643734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643042" y="285728"/>
            <a:ext cx="5929354" cy="121444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chemeClr val="accent2"/>
                </a:solidFill>
              </a:rPr>
              <a:t>Мебель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Pictures\Цветы\Овощ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785926"/>
            <a:ext cx="6572296" cy="4572032"/>
          </a:xfrm>
          <a:prstGeom prst="roundRect">
            <a:avLst/>
          </a:prstGeom>
          <a:noFill/>
          <a:ln w="76200">
            <a:solidFill>
              <a:srgbClr val="FFCC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643042" y="285728"/>
            <a:ext cx="5857916" cy="1214446"/>
          </a:xfrm>
          <a:prstGeom prst="ellipse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rgbClr val="009900"/>
                </a:solidFill>
              </a:rPr>
              <a:t>Овощи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Pictures\Цветы\Личные вещ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928802"/>
            <a:ext cx="6500858" cy="4572032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71604" y="357166"/>
            <a:ext cx="5857916" cy="1214446"/>
          </a:xfrm>
          <a:prstGeom prst="ellipse">
            <a:avLst/>
          </a:prstGeom>
          <a:ln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rgbClr val="00B0F0"/>
                </a:solidFill>
              </a:rPr>
              <a:t>Личные вещи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Pictures\Цветы\ед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2000240"/>
            <a:ext cx="6429420" cy="4429156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714480" y="500042"/>
            <a:ext cx="5929354" cy="1285884"/>
          </a:xfrm>
          <a:prstGeom prst="ellipse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chemeClr val="accent6">
                    <a:lumMod val="75000"/>
                  </a:schemeClr>
                </a:solidFill>
              </a:rPr>
              <a:t>Еда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Pictures\Головные убор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00240"/>
            <a:ext cx="6143668" cy="4286280"/>
          </a:xfrm>
          <a:prstGeom prst="roundRect">
            <a:avLst/>
          </a:prstGeom>
          <a:noFill/>
          <a:ln w="76200">
            <a:solidFill>
              <a:srgbClr val="FFC000"/>
            </a:solidFill>
          </a:ln>
        </p:spPr>
      </p:pic>
      <p:sp>
        <p:nvSpPr>
          <p:cNvPr id="3" name="Овал 2"/>
          <p:cNvSpPr/>
          <p:nvPr/>
        </p:nvSpPr>
        <p:spPr>
          <a:xfrm>
            <a:off x="1428728" y="214290"/>
            <a:ext cx="6429420" cy="1357322"/>
          </a:xfrm>
          <a:prstGeom prst="ellipse">
            <a:avLst/>
          </a:prstGeom>
          <a:ln w="38100"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>
                <a:solidFill>
                  <a:srgbClr val="7030A0"/>
                </a:solidFill>
              </a:rPr>
              <a:t>Головные уборы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43634"/>
      </a:hlink>
      <a:folHlink>
        <a:srgbClr val="CD737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34</Words>
  <Application>Microsoft Office PowerPoint</Application>
  <PresentationFormat>Экран (4:3)</PresentationFormat>
  <Paragraphs>21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(Основной текст)Calibri</vt:lpstr>
      <vt:lpstr>Century Schoolbook</vt:lpstr>
      <vt:lpstr>Тема Office</vt:lpstr>
      <vt:lpstr>Презентация PowerPoint</vt:lpstr>
      <vt:lpstr>Цветы</vt:lpstr>
      <vt:lpstr>Деревья</vt:lpstr>
      <vt:lpstr>Обувь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mach</cp:lastModifiedBy>
  <cp:revision>58</cp:revision>
  <dcterms:created xsi:type="dcterms:W3CDTF">2014-06-15T09:49:01Z</dcterms:created>
  <dcterms:modified xsi:type="dcterms:W3CDTF">2026-04-02T15:20:54Z</dcterms:modified>
</cp:coreProperties>
</file>