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83" r:id="rId9"/>
    <p:sldId id="284" r:id="rId10"/>
    <p:sldId id="285" r:id="rId11"/>
    <p:sldId id="286" r:id="rId12"/>
    <p:sldId id="266" r:id="rId13"/>
    <p:sldId id="267" r:id="rId14"/>
    <p:sldId id="268" r:id="rId15"/>
    <p:sldId id="269" r:id="rId16"/>
    <p:sldId id="289" r:id="rId17"/>
    <p:sldId id="270" r:id="rId18"/>
    <p:sldId id="290" r:id="rId19"/>
    <p:sldId id="271" r:id="rId20"/>
    <p:sldId id="262" r:id="rId21"/>
    <p:sldId id="277" r:id="rId22"/>
    <p:sldId id="275" r:id="rId23"/>
    <p:sldId id="276" r:id="rId24"/>
    <p:sldId id="264" r:id="rId25"/>
    <p:sldId id="261" r:id="rId26"/>
    <p:sldId id="272" r:id="rId27"/>
    <p:sldId id="273" r:id="rId28"/>
    <p:sldId id="274" r:id="rId29"/>
    <p:sldId id="278" r:id="rId30"/>
    <p:sldId id="279" r:id="rId31"/>
    <p:sldId id="280" r:id="rId32"/>
    <p:sldId id="281" r:id="rId33"/>
    <p:sldId id="282" r:id="rId34"/>
    <p:sldId id="287" r:id="rId35"/>
    <p:sldId id="288" r:id="rId36"/>
    <p:sldId id="29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7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A43FE7-FA88-4D51-A5DC-7E6000E8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38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F85FF-B8D9-4C5D-B168-F6A79FA924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09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6C3D-8AF8-4D84-810E-9161FCD36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12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71FED-8EF5-45B3-B198-68533CF99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40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6262-58E0-413A-BEF4-E8BF1D71E1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14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F78AA-F23F-42EB-AE04-84F91E533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475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0237-3C8F-4255-80EF-92581F6B81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69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7792-ECBC-47D0-B0D9-88618928D1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F4B53-6F89-4EE8-87B7-C198A79DD7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9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676A-888C-488F-89BD-B225D0380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7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51B89-BCF6-4DF9-AF19-107F21E848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381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9A4541E-DD17-423D-98FD-F9EEEC948D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1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articles.74mail.ru/article.php?article_id=2017" TargetMode="External"/><Relationship Id="rId3" Type="http://schemas.openxmlformats.org/officeDocument/2006/relationships/hyperlink" Target="http://www.afisha.ru/prm/theatre/photo/15878407/287507/" TargetMode="External"/><Relationship Id="rId7" Type="http://schemas.openxmlformats.org/officeDocument/2006/relationships/hyperlink" Target="http://s301407763.onlinehome.us/31/%D0%B3%D0%BE%D1%80%D0%BE%D0%B4%D1%81%D0%BA%D0%B8%D0%B5-%D1%82%D0%B5%D0%B0%D1%82%D1%80%D0%B0%D0%BB%D1%8C%D0%BD%D1%8B%D0%B5-%D0%BA%D0%B0%D1%81%D1%81%D1%8B" TargetMode="External"/><Relationship Id="rId2" Type="http://schemas.openxmlformats.org/officeDocument/2006/relationships/hyperlink" Target="http://puppettheater.narod.ru/ko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rillyasko.com/" TargetMode="External"/><Relationship Id="rId5" Type="http://schemas.openxmlformats.org/officeDocument/2006/relationships/hyperlink" Target="http://allomone.ru.com/?c=result&amp;query=%D0%9A%D0%BE%D0%BD%D1%86%D0%B5%D1%80%D1%82%D1%8B+%D0%B2+%D0%BA%D0%BB%D1%83%D0%B1%D0%B0%D1%85+%D0%B7%D0%B0%D0%BA%D0%B0%D0%B7" TargetMode="External"/><Relationship Id="rId4" Type="http://schemas.openxmlformats.org/officeDocument/2006/relationships/hyperlink" Target="http://www.oreninform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smtClean="0"/>
              <a:t>Тематическое занятие с детьми старшей и подготовительной групп</a:t>
            </a:r>
            <a:br>
              <a:rPr lang="ru-RU" altLang="ru-RU" sz="3200" smtClean="0"/>
            </a:br>
            <a:r>
              <a:rPr lang="ru-RU" altLang="ru-RU" sz="3200" smtClean="0"/>
              <a:t>детского сада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4267200"/>
            <a:ext cx="6400800" cy="1752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endParaRPr lang="ru-RU" altLang="ru-RU" sz="2000" dirty="0" smtClean="0"/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572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Презентация на тему</a:t>
            </a:r>
          </a:p>
        </p:txBody>
      </p:sp>
      <p:sp>
        <p:nvSpPr>
          <p:cNvPr id="3077" name="WordArt 7" descr="Белый мрамор"/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5334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Всё о театре</a:t>
            </a:r>
          </a:p>
        </p:txBody>
      </p:sp>
      <p:pic>
        <p:nvPicPr>
          <p:cNvPr id="3078" name="Picture 9" descr="МАСКИИИИИИИИИ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Занавес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2292" name="Picture 6" descr="занаве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51938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Кулисы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3316" name="Picture 5" descr="кулисы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867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Театры Санкт-Петербурга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4340" name="Picture 4" descr="мариинс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1910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ми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50292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зазеркаль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Мариинский театр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5364" name="Picture 4" descr="мариинс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Михайловский театр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6388" name="Picture 4" descr="м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Музыкальный театр Зазеркалье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7412" name="Picture 4" descr="зазеркал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Театральная касса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8436" name="Picture 4" descr="кас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257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Театр Музыкальной комедии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9460" name="Picture 4" descr="teatr_muzkomedii_580x387_spbmuzcomedy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Аншлаг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20484" name="Picture 4" descr="анш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Театральная афиша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21508" name="Picture 4" descr="0_7e778_7ec64495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962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Studiya_Lebedeva_razrabotala_firmennyjj_stil_Bolshogo_teatr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4267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800" smtClean="0"/>
              <a:t>Театр оперы и балета</a:t>
            </a:r>
            <a:br>
              <a:rPr lang="ru-RU" altLang="ru-RU" sz="3800" smtClean="0"/>
            </a:br>
            <a:endParaRPr lang="ru-RU" altLang="ru-RU" sz="3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4100" name="Picture 5" descr="опера садкоООО ооо 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баЛЕЕЕЕЕЕЕЕЕЕЕЕЕЕЕЕЕЕЕ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теат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Театральные жанры</a:t>
            </a:r>
          </a:p>
        </p:txBody>
      </p:sp>
      <p:sp>
        <p:nvSpPr>
          <p:cNvPr id="22531" name="WordArt 4"/>
          <p:cNvSpPr>
            <a:spLocks noChangeArrowheads="1" noChangeShapeType="1" noTextEdit="1"/>
          </p:cNvSpPr>
          <p:nvPr/>
        </p:nvSpPr>
        <p:spPr bwMode="auto">
          <a:xfrm>
            <a:off x="533400" y="2819400"/>
            <a:ext cx="2057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Комедия</a:t>
            </a:r>
          </a:p>
        </p:txBody>
      </p:sp>
      <p:sp>
        <p:nvSpPr>
          <p:cNvPr id="22532" name="WordArt 5"/>
          <p:cNvSpPr>
            <a:spLocks noChangeArrowheads="1" noChangeShapeType="1" noTextEdit="1"/>
          </p:cNvSpPr>
          <p:nvPr/>
        </p:nvSpPr>
        <p:spPr bwMode="auto">
          <a:xfrm>
            <a:off x="3352800" y="2057400"/>
            <a:ext cx="2057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Трагедия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sp>
        <p:nvSpPr>
          <p:cNvPr id="22534" name="WordArt 8"/>
          <p:cNvSpPr>
            <a:spLocks noChangeArrowheads="1" noChangeShapeType="1" noTextEdit="1"/>
          </p:cNvSpPr>
          <p:nvPr/>
        </p:nvSpPr>
        <p:spPr bwMode="auto">
          <a:xfrm>
            <a:off x="6019800" y="1295400"/>
            <a:ext cx="25050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Мелодрама</a:t>
            </a:r>
          </a:p>
        </p:txBody>
      </p:sp>
      <p:pic>
        <p:nvPicPr>
          <p:cNvPr id="22535" name="Picture 9" descr="СМАЙ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СМАЙЛ ПЕЧАЛ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УЛЫБ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800" smtClean="0"/>
              <a:t>Пьеса делится на акты,</a:t>
            </a:r>
            <a:br>
              <a:rPr lang="ru-RU" altLang="ru-RU" sz="3800" smtClean="0"/>
            </a:br>
            <a:r>
              <a:rPr lang="ru-RU" altLang="ru-RU" sz="3800" smtClean="0"/>
              <a:t>Между актами – антракты.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2057400" y="2133600"/>
            <a:ext cx="4572000" cy="3657600"/>
          </a:xfrm>
          <a:prstGeom prst="flowChartMulti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Фойе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24580" name="Picture 4" descr="Foye_tea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5715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фойе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28975"/>
            <a:ext cx="59436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Буфет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25604" name="Picture 4" descr="буф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781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Театральные правила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26628" name="Picture 4" descr="апплодисменты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382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419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24287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Театральные профессии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27652" name="Picture 4" descr="хореогр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Shostakov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371600"/>
            <a:ext cx="386715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дирижёр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акт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43000"/>
            <a:ext cx="1181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photos0-800x6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драмматург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23622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zakulisye857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191000"/>
            <a:ext cx="302895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800" smtClean="0"/>
              <a:t>Актёр</a:t>
            </a:r>
            <a:br>
              <a:rPr lang="ru-RU" altLang="ru-RU" sz="3800" smtClean="0"/>
            </a:br>
            <a:endParaRPr lang="ru-RU" altLang="ru-RU" sz="38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28676" name="Picture 4" descr="акт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1910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акт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акт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2209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Гримёр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29700" name="Picture 4" descr="zakulisye8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Костюмер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30724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114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ко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95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tailor_cutting_fabric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6482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Бутафор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31748" name="Picture 4" descr="бутаф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Драмматический театр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5124" name="Picture 4" descr="дРаММАТИЧЕСКИЙ СПЕКТАК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276600"/>
            <a:ext cx="2971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РАМААПАПАП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30480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ДРАААААААА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76600"/>
            <a:ext cx="312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ans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257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Осветитель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32772" name="Picture 4" descr="освещение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44958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освещение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64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освещ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49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Композитор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33796" name="Picture 4" descr="Shostakov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71600"/>
            <a:ext cx="5715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Драмматург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34820" name="Picture 4" descr="драммату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Дирижёр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35844" name="Picture 4" descr="дирижёр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001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Постановщик танцев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36868" name="Picture 4" descr="балетмейс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хореогра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80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хореогр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502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Режиссёр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37892" name="Picture 4" descr="режис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режиссё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48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    Источники иллюстраций: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smtClean="0"/>
              <a:t>Театр оперы и балета </a:t>
            </a:r>
            <a:r>
              <a:rPr lang="ru-RU" altLang="ru-RU" sz="2400" smtClean="0">
                <a:hlinkClick r:id="rId2"/>
              </a:rPr>
              <a:t>puppettheater.narod.ru</a:t>
            </a:r>
            <a:r>
              <a:rPr lang="ru-RU" altLang="ru-RU" sz="24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smtClean="0"/>
              <a:t>Драматический театр </a:t>
            </a:r>
            <a:r>
              <a:rPr lang="ru-RU" altLang="ru-RU" sz="2400" smtClean="0">
                <a:hlinkClick r:id="rId3"/>
              </a:rPr>
              <a:t>www.afisha.ru</a:t>
            </a:r>
            <a:r>
              <a:rPr lang="ru-RU" altLang="ru-RU" sz="24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smtClean="0"/>
              <a:t>Кукольный театр </a:t>
            </a:r>
            <a:r>
              <a:rPr lang="ru-RU" altLang="ru-RU" sz="2400" smtClean="0">
                <a:hlinkClick r:id="rId4"/>
              </a:rPr>
              <a:t>www.oreninform.ru</a:t>
            </a:r>
            <a:r>
              <a:rPr lang="ru-RU" altLang="ru-RU" sz="24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smtClean="0"/>
              <a:t>Виды кукол </a:t>
            </a:r>
            <a:r>
              <a:rPr lang="ru-RU" altLang="ru-RU" sz="2400" smtClean="0">
                <a:hlinkClick r:id="rId5"/>
              </a:rPr>
              <a:t>allomone.ru.com</a:t>
            </a:r>
            <a:r>
              <a:rPr lang="ru-RU" altLang="ru-RU" sz="24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smtClean="0"/>
              <a:t>Устройство театрального зала </a:t>
            </a:r>
            <a:r>
              <a:rPr lang="ru-RU" altLang="ru-RU" sz="2400" smtClean="0">
                <a:hlinkClick r:id="rId6"/>
              </a:rPr>
              <a:t>www.kirillyasko.com</a:t>
            </a:r>
            <a:endParaRPr lang="ru-RU" altLang="ru-RU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smtClean="0"/>
              <a:t>Театральная касса </a:t>
            </a:r>
            <a:r>
              <a:rPr lang="ru-RU" altLang="ru-RU" sz="2400" smtClean="0">
                <a:hlinkClick r:id="rId7"/>
              </a:rPr>
              <a:t>s301407763.onlinehome.us</a:t>
            </a:r>
            <a:r>
              <a:rPr lang="ru-RU" altLang="ru-RU" sz="24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smtClean="0"/>
              <a:t>Театральные жанры </a:t>
            </a:r>
            <a:r>
              <a:rPr lang="ru-RU" altLang="ru-RU" sz="2400" smtClean="0">
                <a:hlinkClick r:id="rId8"/>
              </a:rPr>
              <a:t>articles.74mail.ru</a:t>
            </a:r>
            <a:r>
              <a:rPr lang="ru-RU" altLang="ru-RU" sz="240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ru-RU" altLang="ru-RU" sz="2400" smtClean="0"/>
              <a:t>Картинки из личного архива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altLang="ru-RU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altLang="ru-RU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altLang="ru-RU" sz="2400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ru-RU" altLang="ru-RU" sz="2400" b="1" smtClean="0"/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Кукольный театр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6148" name="Picture 4" descr="КУКОЛЬНЫЙ ТЕА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781800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Виды кукол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7172" name="Picture 4" descr="би БА Б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ПАЛЬЧИКОЫВЕМ КУКЫ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МарИОНЕТКИ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905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Театр Тен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Цирк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8196" name="Picture 4" descr="цир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Устройство театрального зала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9220" name="Picture 4" descr="ТО ЧТО НУЖНО ЗАЛ ТЕА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Сцена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0244" name="Picture 5" descr="y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	Оркестровая яма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11268" name="Picture 4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257</TotalTime>
  <Words>107</Words>
  <Application>Microsoft Office PowerPoint</Application>
  <PresentationFormat>Экран (4:3)</PresentationFormat>
  <Paragraphs>53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Tahoma</vt:lpstr>
      <vt:lpstr>Arial</vt:lpstr>
      <vt:lpstr>Wingdings</vt:lpstr>
      <vt:lpstr>Calibri</vt:lpstr>
      <vt:lpstr>Занавес</vt:lpstr>
      <vt:lpstr>Тематическое занятие с детьми старшей и подготовительной групп детского сада</vt:lpstr>
      <vt:lpstr>Театр оперы и балета </vt:lpstr>
      <vt:lpstr>Драмматический театр</vt:lpstr>
      <vt:lpstr>Кукольный театр</vt:lpstr>
      <vt:lpstr>Виды кукол</vt:lpstr>
      <vt:lpstr>Цирк</vt:lpstr>
      <vt:lpstr>Устройство театрального зала</vt:lpstr>
      <vt:lpstr>Сцена</vt:lpstr>
      <vt:lpstr> Оркестровая яма</vt:lpstr>
      <vt:lpstr>Занавес</vt:lpstr>
      <vt:lpstr>Кулисы</vt:lpstr>
      <vt:lpstr>Театры Санкт-Петербурга</vt:lpstr>
      <vt:lpstr>Мариинский театр</vt:lpstr>
      <vt:lpstr>Михайловский театр</vt:lpstr>
      <vt:lpstr>Музыкальный театр Зазеркалье</vt:lpstr>
      <vt:lpstr>Театральная касса</vt:lpstr>
      <vt:lpstr>Театр Музыкальной комедии</vt:lpstr>
      <vt:lpstr>Аншлаг</vt:lpstr>
      <vt:lpstr>Театральная афиша</vt:lpstr>
      <vt:lpstr>Театральные жанры</vt:lpstr>
      <vt:lpstr>Пьеса делится на акты, Между актами – антракты.</vt:lpstr>
      <vt:lpstr>Фойе</vt:lpstr>
      <vt:lpstr>Буфет</vt:lpstr>
      <vt:lpstr>Театральные правила </vt:lpstr>
      <vt:lpstr>Театральные профессии</vt:lpstr>
      <vt:lpstr>Актёр </vt:lpstr>
      <vt:lpstr>Гримёр</vt:lpstr>
      <vt:lpstr>Костюмер</vt:lpstr>
      <vt:lpstr>Бутафор</vt:lpstr>
      <vt:lpstr>Осветитель</vt:lpstr>
      <vt:lpstr>Композитор</vt:lpstr>
      <vt:lpstr>Драмматург</vt:lpstr>
      <vt:lpstr>Дирижёр</vt:lpstr>
      <vt:lpstr>Постановщик танцев</vt:lpstr>
      <vt:lpstr>Режиссёр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Максим</dc:creator>
  <cp:lastModifiedBy>Максим</cp:lastModifiedBy>
  <cp:revision>7</cp:revision>
  <cp:lastPrinted>1601-01-01T00:00:00Z</cp:lastPrinted>
  <dcterms:created xsi:type="dcterms:W3CDTF">1601-01-01T00:00:00Z</dcterms:created>
  <dcterms:modified xsi:type="dcterms:W3CDTF">2014-10-12T04:15:24Z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