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33" autoAdjust="0"/>
    <p:restoredTop sz="94660" autoAdjust="0"/>
  </p:normalViewPr>
  <p:slideViewPr>
    <p:cSldViewPr>
      <p:cViewPr varScale="1">
        <p:scale>
          <a:sx n="98" d="100"/>
          <a:sy n="98" d="100"/>
        </p:scale>
        <p:origin x="664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086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2DE41-D98D-4A97-8355-855C05375933}" type="datetimeFigureOut">
              <a:rPr lang="ru-RU" smtClean="0"/>
              <a:pPr/>
              <a:t>02.05.2026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10F0A-17D7-454F-A948-C9A17D5320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218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10F0A-17D7-454F-A948-C9A17D53208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2907-FCE2-4AC6-80E6-17B7FE6CCC8E}" type="datetimeFigureOut">
              <a:rPr lang="ru-RU" smtClean="0"/>
              <a:pPr/>
              <a:t>02.05.2026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AAE-BAC0-479F-9395-6D2E56B75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2907-FCE2-4AC6-80E6-17B7FE6CCC8E}" type="datetimeFigureOut">
              <a:rPr lang="ru-RU" smtClean="0"/>
              <a:pPr/>
              <a:t>02.05.2026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AAE-BAC0-479F-9395-6D2E56B75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2907-FCE2-4AC6-80E6-17B7FE6CCC8E}" type="datetimeFigureOut">
              <a:rPr lang="ru-RU" smtClean="0"/>
              <a:pPr/>
              <a:t>02.05.2026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AAE-BAC0-479F-9395-6D2E56B75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2907-FCE2-4AC6-80E6-17B7FE6CCC8E}" type="datetimeFigureOut">
              <a:rPr lang="ru-RU" smtClean="0"/>
              <a:pPr/>
              <a:t>02.05.2026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AAE-BAC0-479F-9395-6D2E56B75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2907-FCE2-4AC6-80E6-17B7FE6CCC8E}" type="datetimeFigureOut">
              <a:rPr lang="ru-RU" smtClean="0"/>
              <a:pPr/>
              <a:t>02.05.2026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AAE-BAC0-479F-9395-6D2E56B75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2907-FCE2-4AC6-80E6-17B7FE6CCC8E}" type="datetimeFigureOut">
              <a:rPr lang="ru-RU" smtClean="0"/>
              <a:pPr/>
              <a:t>02.05.2026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AAE-BAC0-479F-9395-6D2E56B75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2907-FCE2-4AC6-80E6-17B7FE6CCC8E}" type="datetimeFigureOut">
              <a:rPr lang="ru-RU" smtClean="0"/>
              <a:pPr/>
              <a:t>02.05.2026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AAE-BAC0-479F-9395-6D2E56B75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2907-FCE2-4AC6-80E6-17B7FE6CCC8E}" type="datetimeFigureOut">
              <a:rPr lang="ru-RU" smtClean="0"/>
              <a:pPr/>
              <a:t>02.05.2026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AAE-BAC0-479F-9395-6D2E56B75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2907-FCE2-4AC6-80E6-17B7FE6CCC8E}" type="datetimeFigureOut">
              <a:rPr lang="ru-RU" smtClean="0"/>
              <a:pPr/>
              <a:t>02.05.2026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AAE-BAC0-479F-9395-6D2E56B75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2907-FCE2-4AC6-80E6-17B7FE6CCC8E}" type="datetimeFigureOut">
              <a:rPr lang="ru-RU" smtClean="0"/>
              <a:pPr/>
              <a:t>02.05.2026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AAE-BAC0-479F-9395-6D2E56B75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2907-FCE2-4AC6-80E6-17B7FE6CCC8E}" type="datetimeFigureOut">
              <a:rPr lang="ru-RU" smtClean="0"/>
              <a:pPr/>
              <a:t>02.05.2026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AAE-BAC0-479F-9395-6D2E56B75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E2907-FCE2-4AC6-80E6-17B7FE6CCC8E}" type="datetimeFigureOut">
              <a:rPr lang="ru-RU" smtClean="0"/>
              <a:pPr/>
              <a:t>02.05.2026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19AAE-BAC0-479F-9395-6D2E56B75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2.wav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2.wav"/><Relationship Id="rId7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инстр\obo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20263" cy="6838950"/>
          </a:xfrm>
          <a:prstGeom prst="rect">
            <a:avLst/>
          </a:prstGeom>
          <a:noFill/>
        </p:spPr>
      </p:pic>
      <p:pic>
        <p:nvPicPr>
          <p:cNvPr id="5" name="Рисунок 4" descr="нез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238" y="3651775"/>
            <a:ext cx="2291295" cy="3071834"/>
          </a:xfrm>
          <a:prstGeom prst="rect">
            <a:avLst/>
          </a:prstGeom>
        </p:spPr>
      </p:pic>
      <p:sp>
        <p:nvSpPr>
          <p:cNvPr id="8" name="Управляющая кнопка: настраиваемая 7">
            <a:hlinkClick r:id="" action="ppaction://hlinkshowjump?jump=nextslide" highlightClick="1"/>
          </p:cNvPr>
          <p:cNvSpPr/>
          <p:nvPr/>
        </p:nvSpPr>
        <p:spPr>
          <a:xfrm>
            <a:off x="7668344" y="5877272"/>
            <a:ext cx="1571636" cy="428628"/>
          </a:xfrm>
          <a:prstGeom prst="actionButtonBlank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C088782-0B3B-4DE9-A44D-35CA19FDD308}"/>
              </a:ext>
            </a:extLst>
          </p:cNvPr>
          <p:cNvSpPr/>
          <p:nvPr/>
        </p:nvSpPr>
        <p:spPr>
          <a:xfrm>
            <a:off x="763721" y="1412776"/>
            <a:ext cx="819281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Интерактивная игра</a:t>
            </a:r>
          </a:p>
          <a:p>
            <a:pPr algn="ctr"/>
            <a:r>
              <a:rPr lang="ru-RU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«Четвертый лишний»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4\obo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720263" cy="6838950"/>
          </a:xfrm>
          <a:prstGeom prst="rect">
            <a:avLst/>
          </a:prstGeom>
          <a:noFill/>
        </p:spPr>
      </p:pic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4283968" y="5589240"/>
            <a:ext cx="785818" cy="828102"/>
          </a:xfrm>
          <a:prstGeom prst="actionButtonHom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79BD232-83ED-4431-9791-291B8C6B4558}"/>
              </a:ext>
            </a:extLst>
          </p:cNvPr>
          <p:cNvSpPr/>
          <p:nvPr/>
        </p:nvSpPr>
        <p:spPr>
          <a:xfrm>
            <a:off x="1076207" y="2967335"/>
            <a:ext cx="699159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Молодцы!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инстр\oboi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5784" y="0"/>
            <a:ext cx="9720263" cy="68389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38244" y="3419475"/>
            <a:ext cx="3490440" cy="273630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910830" y="3429000"/>
            <a:ext cx="3765626" cy="2736304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46334" y="428604"/>
            <a:ext cx="3500462" cy="250033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428604"/>
            <a:ext cx="3765626" cy="250033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858148" y="6500834"/>
            <a:ext cx="928694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357158" y="6429396"/>
            <a:ext cx="1042416" cy="2857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инстр\oboi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7338" y="90512"/>
            <a:ext cx="9720263" cy="68389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21208" y="3366568"/>
            <a:ext cx="3643338" cy="2893239"/>
          </a:xfrm>
          <a:prstGeom prst="rect">
            <a:avLst/>
          </a:prstGeom>
          <a:blipFill>
            <a:blip r:embed="rId5"/>
            <a:stretch>
              <a:fillRect l="-3334" t="-5108" r="-3261" b="-4156"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879178" y="303742"/>
            <a:ext cx="3643338" cy="2786082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1208" y="303743"/>
            <a:ext cx="3643338" cy="2786082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79178" y="3330850"/>
            <a:ext cx="3643338" cy="2928958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858148" y="6500834"/>
            <a:ext cx="928694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0" y="6429396"/>
            <a:ext cx="1042416" cy="2857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USER\Desktop\инстр\obo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0" y="-19072"/>
            <a:ext cx="9720263" cy="6838950"/>
          </a:xfrm>
          <a:prstGeom prst="rect">
            <a:avLst/>
          </a:prstGeom>
          <a:noFill/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8B0FEDB-F2F2-45E8-AE16-51F8DD8AD488}"/>
              </a:ext>
            </a:extLst>
          </p:cNvPr>
          <p:cNvGrpSpPr/>
          <p:nvPr/>
        </p:nvGrpSpPr>
        <p:grpSpPr>
          <a:xfrm>
            <a:off x="494500" y="383361"/>
            <a:ext cx="3643338" cy="2786082"/>
            <a:chOff x="285720" y="285728"/>
            <a:chExt cx="3643338" cy="278608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85720" y="285728"/>
              <a:ext cx="3643338" cy="2786082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428596" y="428604"/>
              <a:ext cx="3357586" cy="250033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B20D579-A2CD-45C2-BD68-90DF01198E29}"/>
              </a:ext>
            </a:extLst>
          </p:cNvPr>
          <p:cNvGrpSpPr/>
          <p:nvPr/>
        </p:nvGrpSpPr>
        <p:grpSpPr>
          <a:xfrm>
            <a:off x="4788024" y="383361"/>
            <a:ext cx="3643338" cy="2786082"/>
            <a:chOff x="4857752" y="357166"/>
            <a:chExt cx="3643338" cy="278608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857752" y="357166"/>
              <a:ext cx="3643338" cy="2786082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5000628" y="500042"/>
              <a:ext cx="3357586" cy="250033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5090EFC-6A48-41D5-9417-EEC9AE44D9B5}"/>
              </a:ext>
            </a:extLst>
          </p:cNvPr>
          <p:cNvGrpSpPr/>
          <p:nvPr/>
        </p:nvGrpSpPr>
        <p:grpSpPr>
          <a:xfrm>
            <a:off x="500034" y="3591331"/>
            <a:ext cx="3643338" cy="2786082"/>
            <a:chOff x="500034" y="3571876"/>
            <a:chExt cx="3643338" cy="278608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00034" y="3571876"/>
              <a:ext cx="3643338" cy="2786082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642910" y="3714752"/>
              <a:ext cx="3357586" cy="2500330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80CA7707-AC7B-4C7D-8C64-0CA218D59A0A}"/>
              </a:ext>
            </a:extLst>
          </p:cNvPr>
          <p:cNvGrpSpPr/>
          <p:nvPr/>
        </p:nvGrpSpPr>
        <p:grpSpPr>
          <a:xfrm>
            <a:off x="4788024" y="3585478"/>
            <a:ext cx="3643338" cy="2786082"/>
            <a:chOff x="5072066" y="3571876"/>
            <a:chExt cx="3643338" cy="278608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072066" y="3571876"/>
              <a:ext cx="3643338" cy="2786082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214942" y="3714752"/>
              <a:ext cx="3429024" cy="2500330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72462" y="6429396"/>
            <a:ext cx="928694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357158" y="6429396"/>
            <a:ext cx="1042416" cy="2857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3\obo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7338" y="9525"/>
            <a:ext cx="9720263" cy="6838950"/>
          </a:xfrm>
          <a:prstGeom prst="rect">
            <a:avLst/>
          </a:prstGeom>
          <a:noFill/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1B86E015-8C8F-40F3-9960-9A232A489A97}"/>
              </a:ext>
            </a:extLst>
          </p:cNvPr>
          <p:cNvGrpSpPr/>
          <p:nvPr/>
        </p:nvGrpSpPr>
        <p:grpSpPr>
          <a:xfrm>
            <a:off x="4714876" y="3357562"/>
            <a:ext cx="3429024" cy="2857520"/>
            <a:chOff x="4714876" y="3357562"/>
            <a:chExt cx="3429024" cy="2857520"/>
          </a:xfrm>
        </p:grpSpPr>
        <p:pic>
          <p:nvPicPr>
            <p:cNvPr id="1029" name="Picture 5" descr="C:\Users\USER\Desktop\3\picture-frame-451051__18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14876" y="3357562"/>
              <a:ext cx="3429024" cy="2857520"/>
            </a:xfrm>
            <a:prstGeom prst="rect">
              <a:avLst/>
            </a:prstGeom>
            <a:noFill/>
          </p:spPr>
        </p:pic>
        <p:sp>
          <p:nvSpPr>
            <p:cNvPr id="3" name="Прямоугольник 2"/>
            <p:cNvSpPr/>
            <p:nvPr/>
          </p:nvSpPr>
          <p:spPr>
            <a:xfrm>
              <a:off x="4786314" y="3500438"/>
              <a:ext cx="3214710" cy="2571768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F0361F73-0163-4BEF-B438-F2B60F873413}"/>
              </a:ext>
            </a:extLst>
          </p:cNvPr>
          <p:cNvGrpSpPr/>
          <p:nvPr/>
        </p:nvGrpSpPr>
        <p:grpSpPr>
          <a:xfrm>
            <a:off x="663371" y="3357562"/>
            <a:ext cx="3501339" cy="2857520"/>
            <a:chOff x="500034" y="3500438"/>
            <a:chExt cx="3329708" cy="2714644"/>
          </a:xfrm>
        </p:grpSpPr>
        <p:pic>
          <p:nvPicPr>
            <p:cNvPr id="1028" name="Picture 4" descr="C:\Users\USER\Desktop\3\picture-frame-451051__18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0034" y="3500438"/>
              <a:ext cx="3329708" cy="2714644"/>
            </a:xfrm>
            <a:prstGeom prst="rect">
              <a:avLst/>
            </a:prstGeom>
            <a:noFill/>
          </p:spPr>
        </p:pic>
        <p:sp>
          <p:nvSpPr>
            <p:cNvPr id="2" name="Прямоугольник 1"/>
            <p:cNvSpPr/>
            <p:nvPr/>
          </p:nvSpPr>
          <p:spPr>
            <a:xfrm>
              <a:off x="642910" y="3643314"/>
              <a:ext cx="3071834" cy="2428892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047685B-FF0F-4051-8962-169516E208A5}"/>
              </a:ext>
            </a:extLst>
          </p:cNvPr>
          <p:cNvGrpSpPr/>
          <p:nvPr/>
        </p:nvGrpSpPr>
        <p:grpSpPr>
          <a:xfrm>
            <a:off x="663371" y="500042"/>
            <a:ext cx="3500462" cy="2643206"/>
            <a:chOff x="500034" y="500042"/>
            <a:chExt cx="3500462" cy="2643206"/>
          </a:xfrm>
        </p:grpSpPr>
        <p:pic>
          <p:nvPicPr>
            <p:cNvPr id="1026" name="Picture 2" descr="C:\Users\USER\Desktop\3\picture-frame-451051__18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0034" y="500042"/>
              <a:ext cx="3500462" cy="2643206"/>
            </a:xfrm>
            <a:prstGeom prst="rect">
              <a:avLst/>
            </a:prstGeom>
            <a:noFill/>
          </p:spPr>
        </p:pic>
        <p:sp>
          <p:nvSpPr>
            <p:cNvPr id="4" name="Прямоугольник 3"/>
            <p:cNvSpPr/>
            <p:nvPr/>
          </p:nvSpPr>
          <p:spPr>
            <a:xfrm>
              <a:off x="642910" y="642918"/>
              <a:ext cx="3286148" cy="2357454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AB6297C-C997-42CE-8896-26980D2ECBE7}"/>
              </a:ext>
            </a:extLst>
          </p:cNvPr>
          <p:cNvGrpSpPr/>
          <p:nvPr/>
        </p:nvGrpSpPr>
        <p:grpSpPr>
          <a:xfrm>
            <a:off x="4714876" y="500042"/>
            <a:ext cx="3429024" cy="2643206"/>
            <a:chOff x="5114542" y="571480"/>
            <a:chExt cx="3243671" cy="2500330"/>
          </a:xfrm>
        </p:grpSpPr>
        <p:pic>
          <p:nvPicPr>
            <p:cNvPr id="1027" name="Picture 3" descr="C:\Users\USER\Desktop\3\picture-frame-451051__18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14542" y="571480"/>
              <a:ext cx="3243671" cy="2500330"/>
            </a:xfrm>
            <a:prstGeom prst="rect">
              <a:avLst/>
            </a:prstGeom>
            <a:noFill/>
          </p:spPr>
        </p:pic>
        <p:sp>
          <p:nvSpPr>
            <p:cNvPr id="5" name="Прямоугольник 4"/>
            <p:cNvSpPr/>
            <p:nvPr/>
          </p:nvSpPr>
          <p:spPr>
            <a:xfrm>
              <a:off x="5214942" y="714356"/>
              <a:ext cx="3071834" cy="2214578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215306" y="6286520"/>
            <a:ext cx="928694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0" y="6286520"/>
            <a:ext cx="1042416" cy="2857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3\obo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1422" y="0"/>
            <a:ext cx="9747339" cy="6858000"/>
          </a:xfrm>
          <a:prstGeom prst="rect">
            <a:avLst/>
          </a:prstGeom>
          <a:noFill/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068B7D4-9CA3-44C1-AB53-41F8744A00A2}"/>
              </a:ext>
            </a:extLst>
          </p:cNvPr>
          <p:cNvGrpSpPr/>
          <p:nvPr/>
        </p:nvGrpSpPr>
        <p:grpSpPr>
          <a:xfrm>
            <a:off x="683568" y="3299046"/>
            <a:ext cx="3528392" cy="2928958"/>
            <a:chOff x="357158" y="3429000"/>
            <a:chExt cx="3571900" cy="2928958"/>
          </a:xfrm>
        </p:grpSpPr>
        <p:pic>
          <p:nvPicPr>
            <p:cNvPr id="1028" name="Picture 4" descr="C:\Users\USER\Desktop\3\picture-frame-451051__18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7158" y="3429000"/>
              <a:ext cx="3571900" cy="2928958"/>
            </a:xfrm>
            <a:prstGeom prst="rect">
              <a:avLst/>
            </a:prstGeom>
            <a:noFill/>
          </p:spPr>
        </p:pic>
        <p:sp>
          <p:nvSpPr>
            <p:cNvPr id="2" name="Прямоугольник 1"/>
            <p:cNvSpPr/>
            <p:nvPr/>
          </p:nvSpPr>
          <p:spPr>
            <a:xfrm>
              <a:off x="500034" y="3571876"/>
              <a:ext cx="3286148" cy="2643206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80E35504-1925-41E9-9254-AA84AD4237A2}"/>
              </a:ext>
            </a:extLst>
          </p:cNvPr>
          <p:cNvGrpSpPr/>
          <p:nvPr/>
        </p:nvGrpSpPr>
        <p:grpSpPr>
          <a:xfrm>
            <a:off x="4959970" y="3310861"/>
            <a:ext cx="3500462" cy="2928958"/>
            <a:chOff x="5357818" y="3500438"/>
            <a:chExt cx="3500462" cy="2928958"/>
          </a:xfrm>
        </p:grpSpPr>
        <p:pic>
          <p:nvPicPr>
            <p:cNvPr id="1029" name="Picture 5" descr="C:\Users\USER\Desktop\3\picture-frame-451051__18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57818" y="3500438"/>
              <a:ext cx="3500462" cy="2928958"/>
            </a:xfrm>
            <a:prstGeom prst="rect">
              <a:avLst/>
            </a:prstGeom>
            <a:noFill/>
          </p:spPr>
        </p:pic>
        <p:sp>
          <p:nvSpPr>
            <p:cNvPr id="3" name="Прямоугольник 2"/>
            <p:cNvSpPr/>
            <p:nvPr/>
          </p:nvSpPr>
          <p:spPr>
            <a:xfrm>
              <a:off x="5480174" y="3685848"/>
              <a:ext cx="3306668" cy="2600695"/>
            </a:xfrm>
            <a:prstGeom prst="rect">
              <a:avLst/>
            </a:prstGeom>
            <a:blipFill>
              <a:blip r:embed="rId5"/>
              <a:stretch>
                <a:fillRect l="-15498" t="-16369" r="-11268" b="-3233"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F62A34A-F808-4761-82BE-740EFACC2CBD}"/>
              </a:ext>
            </a:extLst>
          </p:cNvPr>
          <p:cNvGrpSpPr/>
          <p:nvPr/>
        </p:nvGrpSpPr>
        <p:grpSpPr>
          <a:xfrm>
            <a:off x="683568" y="214290"/>
            <a:ext cx="3500462" cy="2928958"/>
            <a:chOff x="285720" y="142852"/>
            <a:chExt cx="3500462" cy="2928958"/>
          </a:xfrm>
        </p:grpSpPr>
        <p:pic>
          <p:nvPicPr>
            <p:cNvPr id="1026" name="Picture 2" descr="C:\Users\USER\Desktop\3\picture-frame-451051__18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20" y="142852"/>
              <a:ext cx="3500462" cy="2928958"/>
            </a:xfrm>
            <a:prstGeom prst="rect">
              <a:avLst/>
            </a:prstGeom>
            <a:noFill/>
          </p:spPr>
        </p:pic>
        <p:sp>
          <p:nvSpPr>
            <p:cNvPr id="4" name="Прямоугольник 3"/>
            <p:cNvSpPr/>
            <p:nvPr/>
          </p:nvSpPr>
          <p:spPr>
            <a:xfrm>
              <a:off x="392877" y="298650"/>
              <a:ext cx="3286148" cy="2643206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FEC1E141-D150-4A5E-A6C4-09E8376AB0F1}"/>
              </a:ext>
            </a:extLst>
          </p:cNvPr>
          <p:cNvGrpSpPr/>
          <p:nvPr/>
        </p:nvGrpSpPr>
        <p:grpSpPr>
          <a:xfrm>
            <a:off x="4959972" y="227212"/>
            <a:ext cx="3571900" cy="2928958"/>
            <a:chOff x="5214942" y="214290"/>
            <a:chExt cx="3571900" cy="2928958"/>
          </a:xfrm>
        </p:grpSpPr>
        <p:pic>
          <p:nvPicPr>
            <p:cNvPr id="1027" name="Picture 3" descr="C:\Users\USER\Desktop\3\picture-frame-451051__18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14942" y="214290"/>
              <a:ext cx="3571900" cy="2928958"/>
            </a:xfrm>
            <a:prstGeom prst="rect">
              <a:avLst/>
            </a:prstGeom>
            <a:noFill/>
          </p:spPr>
        </p:pic>
        <p:sp>
          <p:nvSpPr>
            <p:cNvPr id="5" name="Прямоугольник 4"/>
            <p:cNvSpPr/>
            <p:nvPr/>
          </p:nvSpPr>
          <p:spPr>
            <a:xfrm>
              <a:off x="5322099" y="357166"/>
              <a:ext cx="3357586" cy="2643206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72462" y="6429396"/>
            <a:ext cx="928694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357158" y="6429396"/>
            <a:ext cx="1042416" cy="2857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3\oboi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7338" y="9525"/>
            <a:ext cx="9720263" cy="68389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78629" y="3367361"/>
            <a:ext cx="3214710" cy="271464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836519" y="3419389"/>
            <a:ext cx="3214710" cy="2714644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365900"/>
            <a:ext cx="3286148" cy="2714644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36519" y="409382"/>
            <a:ext cx="3214710" cy="2714644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786710" y="6429396"/>
            <a:ext cx="928694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-142908" y="6357958"/>
            <a:ext cx="1042416" cy="2857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3\obo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720263" cy="6838950"/>
          </a:xfrm>
          <a:prstGeom prst="rect">
            <a:avLst/>
          </a:prstGeom>
          <a:noFill/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15985311-2DE7-4CA0-8159-9A9D4E800173}"/>
              </a:ext>
            </a:extLst>
          </p:cNvPr>
          <p:cNvGrpSpPr/>
          <p:nvPr/>
        </p:nvGrpSpPr>
        <p:grpSpPr>
          <a:xfrm>
            <a:off x="680112" y="3360582"/>
            <a:ext cx="3404894" cy="2659235"/>
            <a:chOff x="642910" y="3571876"/>
            <a:chExt cx="3214710" cy="2571768"/>
          </a:xfrm>
        </p:grpSpPr>
        <p:pic>
          <p:nvPicPr>
            <p:cNvPr id="1029" name="Picture 5" descr="C:\Users\USER\Desktop\3\picture-frame-451051__18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2910" y="3571876"/>
              <a:ext cx="3214710" cy="2571768"/>
            </a:xfrm>
            <a:prstGeom prst="rect">
              <a:avLst/>
            </a:prstGeom>
            <a:noFill/>
          </p:spPr>
        </p:pic>
        <p:sp>
          <p:nvSpPr>
            <p:cNvPr id="2" name="Прямоугольник 1"/>
            <p:cNvSpPr/>
            <p:nvPr/>
          </p:nvSpPr>
          <p:spPr>
            <a:xfrm>
              <a:off x="785786" y="3714752"/>
              <a:ext cx="2928958" cy="2286016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D6110AF-759C-49A7-81C2-E27A9A000883}"/>
              </a:ext>
            </a:extLst>
          </p:cNvPr>
          <p:cNvGrpSpPr/>
          <p:nvPr/>
        </p:nvGrpSpPr>
        <p:grpSpPr>
          <a:xfrm>
            <a:off x="4886816" y="3406380"/>
            <a:ext cx="3285582" cy="2542899"/>
            <a:chOff x="5214942" y="3571876"/>
            <a:chExt cx="3143272" cy="2500330"/>
          </a:xfrm>
        </p:grpSpPr>
        <p:pic>
          <p:nvPicPr>
            <p:cNvPr id="1028" name="Picture 4" descr="C:\Users\USER\Desktop\3\picture-frame-451051__18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14942" y="3571876"/>
              <a:ext cx="3143272" cy="2500330"/>
            </a:xfrm>
            <a:prstGeom prst="rect">
              <a:avLst/>
            </a:prstGeom>
            <a:noFill/>
          </p:spPr>
        </p:pic>
        <p:sp>
          <p:nvSpPr>
            <p:cNvPr id="3" name="Прямоугольник 2"/>
            <p:cNvSpPr/>
            <p:nvPr/>
          </p:nvSpPr>
          <p:spPr>
            <a:xfrm>
              <a:off x="5286380" y="3714752"/>
              <a:ext cx="3000396" cy="2286016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85ECD28-0537-416D-819A-7D28775C5C7E}"/>
              </a:ext>
            </a:extLst>
          </p:cNvPr>
          <p:cNvGrpSpPr/>
          <p:nvPr/>
        </p:nvGrpSpPr>
        <p:grpSpPr>
          <a:xfrm>
            <a:off x="667039" y="319020"/>
            <a:ext cx="3404895" cy="2893956"/>
            <a:chOff x="571472" y="357166"/>
            <a:chExt cx="3286148" cy="3000396"/>
          </a:xfrm>
        </p:grpSpPr>
        <p:pic>
          <p:nvPicPr>
            <p:cNvPr id="1026" name="Picture 2" descr="C:\Users\USER\Desktop\3\picture-frame-451051__18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1472" y="357166"/>
              <a:ext cx="3286148" cy="3000396"/>
            </a:xfrm>
            <a:prstGeom prst="rect">
              <a:avLst/>
            </a:prstGeom>
            <a:noFill/>
          </p:spPr>
        </p:pic>
        <p:sp>
          <p:nvSpPr>
            <p:cNvPr id="4" name="Прямоугольник 3"/>
            <p:cNvSpPr/>
            <p:nvPr/>
          </p:nvSpPr>
          <p:spPr>
            <a:xfrm>
              <a:off x="678629" y="500042"/>
              <a:ext cx="3071834" cy="2714644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1C5BD6D-6EEB-4989-AFF4-AEC5FD152A3E}"/>
              </a:ext>
            </a:extLst>
          </p:cNvPr>
          <p:cNvGrpSpPr/>
          <p:nvPr/>
        </p:nvGrpSpPr>
        <p:grpSpPr>
          <a:xfrm>
            <a:off x="4886816" y="319020"/>
            <a:ext cx="3285583" cy="2893956"/>
            <a:chOff x="5072066" y="285728"/>
            <a:chExt cx="3214710" cy="3000396"/>
          </a:xfrm>
        </p:grpSpPr>
        <p:pic>
          <p:nvPicPr>
            <p:cNvPr id="1027" name="Picture 3" descr="C:\Users\USER\Desktop\3\picture-frame-451051__18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72066" y="285728"/>
              <a:ext cx="3214710" cy="3000396"/>
            </a:xfrm>
            <a:prstGeom prst="rect">
              <a:avLst/>
            </a:prstGeom>
            <a:noFill/>
          </p:spPr>
        </p:pic>
        <p:sp>
          <p:nvSpPr>
            <p:cNvPr id="5" name="Прямоугольник 4"/>
            <p:cNvSpPr/>
            <p:nvPr/>
          </p:nvSpPr>
          <p:spPr>
            <a:xfrm>
              <a:off x="5143504" y="428604"/>
              <a:ext cx="3071834" cy="271464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358082" y="6357958"/>
            <a:ext cx="928694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0" y="6286520"/>
            <a:ext cx="1042416" cy="2857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4\obo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7338" y="9525"/>
            <a:ext cx="9720263" cy="6838950"/>
          </a:xfrm>
          <a:prstGeom prst="rect">
            <a:avLst/>
          </a:prstGeom>
          <a:noFill/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E136862-DCB5-4679-ADC8-A44C78452897}"/>
              </a:ext>
            </a:extLst>
          </p:cNvPr>
          <p:cNvGrpSpPr/>
          <p:nvPr/>
        </p:nvGrpSpPr>
        <p:grpSpPr>
          <a:xfrm>
            <a:off x="463538" y="3404711"/>
            <a:ext cx="3643338" cy="2891334"/>
            <a:chOff x="357158" y="3500438"/>
            <a:chExt cx="3571900" cy="2857520"/>
          </a:xfrm>
        </p:grpSpPr>
        <p:pic>
          <p:nvPicPr>
            <p:cNvPr id="1029" name="Picture 5" descr="C:\Users\USER\Desktop\4\picture-frame-451051__18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7158" y="3500438"/>
              <a:ext cx="3571900" cy="2857520"/>
            </a:xfrm>
            <a:prstGeom prst="rect">
              <a:avLst/>
            </a:prstGeom>
            <a:noFill/>
          </p:spPr>
        </p:pic>
        <p:sp>
          <p:nvSpPr>
            <p:cNvPr id="2" name="Прямоугольник 1"/>
            <p:cNvSpPr/>
            <p:nvPr/>
          </p:nvSpPr>
          <p:spPr>
            <a:xfrm>
              <a:off x="464315" y="3604921"/>
              <a:ext cx="3357586" cy="2643206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475ADC49-50DF-4E0E-961A-92D925C4234B}"/>
              </a:ext>
            </a:extLst>
          </p:cNvPr>
          <p:cNvGrpSpPr/>
          <p:nvPr/>
        </p:nvGrpSpPr>
        <p:grpSpPr>
          <a:xfrm>
            <a:off x="4788024" y="286314"/>
            <a:ext cx="3749562" cy="2928371"/>
            <a:chOff x="4857752" y="285728"/>
            <a:chExt cx="3643338" cy="2857520"/>
          </a:xfrm>
        </p:grpSpPr>
        <p:pic>
          <p:nvPicPr>
            <p:cNvPr id="1027" name="Picture 3" descr="C:\Users\USER\Desktop\4\picture-frame-451051__18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57752" y="285728"/>
              <a:ext cx="3643338" cy="2857520"/>
            </a:xfrm>
            <a:prstGeom prst="rect">
              <a:avLst/>
            </a:prstGeom>
            <a:noFill/>
          </p:spPr>
        </p:pic>
        <p:sp>
          <p:nvSpPr>
            <p:cNvPr id="3" name="Прямоугольник 2"/>
            <p:cNvSpPr/>
            <p:nvPr/>
          </p:nvSpPr>
          <p:spPr>
            <a:xfrm>
              <a:off x="5000628" y="428604"/>
              <a:ext cx="3357586" cy="25717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31358EC-BDF6-40FD-B6E5-104F7CE36785}"/>
              </a:ext>
            </a:extLst>
          </p:cNvPr>
          <p:cNvGrpSpPr/>
          <p:nvPr/>
        </p:nvGrpSpPr>
        <p:grpSpPr>
          <a:xfrm>
            <a:off x="4792288" y="3429000"/>
            <a:ext cx="3745298" cy="2928958"/>
            <a:chOff x="5063531" y="3348598"/>
            <a:chExt cx="3643338" cy="2928958"/>
          </a:xfrm>
        </p:grpSpPr>
        <p:pic>
          <p:nvPicPr>
            <p:cNvPr id="1028" name="Picture 4" descr="C:\Users\USER\Desktop\4\picture-frame-451051__18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63531" y="3348598"/>
              <a:ext cx="3643338" cy="2928958"/>
            </a:xfrm>
            <a:prstGeom prst="rect">
              <a:avLst/>
            </a:prstGeom>
            <a:noFill/>
          </p:spPr>
        </p:pic>
        <p:sp>
          <p:nvSpPr>
            <p:cNvPr id="4" name="Прямоугольник 3"/>
            <p:cNvSpPr/>
            <p:nvPr/>
          </p:nvSpPr>
          <p:spPr>
            <a:xfrm>
              <a:off x="5206407" y="3491474"/>
              <a:ext cx="3357586" cy="2643206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66E1451-B253-4DE9-9DE6-FF55D0718254}"/>
              </a:ext>
            </a:extLst>
          </p:cNvPr>
          <p:cNvGrpSpPr/>
          <p:nvPr/>
        </p:nvGrpSpPr>
        <p:grpSpPr>
          <a:xfrm>
            <a:off x="463538" y="286315"/>
            <a:ext cx="3643338" cy="2928958"/>
            <a:chOff x="285720" y="357166"/>
            <a:chExt cx="3643338" cy="2928958"/>
          </a:xfrm>
        </p:grpSpPr>
        <p:pic>
          <p:nvPicPr>
            <p:cNvPr id="1026" name="Picture 2" descr="C:\Users\USER\Desktop\4\picture-frame-451051__18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20" y="357166"/>
              <a:ext cx="3643338" cy="2928958"/>
            </a:xfrm>
            <a:prstGeom prst="rect">
              <a:avLst/>
            </a:prstGeom>
            <a:noFill/>
          </p:spPr>
        </p:pic>
        <p:sp>
          <p:nvSpPr>
            <p:cNvPr id="5" name="Прямоугольник 4"/>
            <p:cNvSpPr/>
            <p:nvPr/>
          </p:nvSpPr>
          <p:spPr>
            <a:xfrm>
              <a:off x="428596" y="500042"/>
              <a:ext cx="3357586" cy="2643206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01024" y="6429396"/>
            <a:ext cx="928694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357158" y="6429396"/>
            <a:ext cx="1042416" cy="2857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10</Words>
  <Application>Microsoft Office PowerPoint</Application>
  <PresentationFormat>Экран (4:3)</PresentationFormat>
  <Paragraphs>5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</dc:title>
  <dc:creator>USER</dc:creator>
  <cp:lastModifiedBy>mach</cp:lastModifiedBy>
  <cp:revision>103</cp:revision>
  <dcterms:created xsi:type="dcterms:W3CDTF">2016-10-30T10:10:18Z</dcterms:created>
  <dcterms:modified xsi:type="dcterms:W3CDTF">2026-05-02T12:33:37Z</dcterms:modified>
</cp:coreProperties>
</file>