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51" r:id="rId2"/>
    <p:sldMasterId id="2147483764" r:id="rId3"/>
  </p:sldMasterIdLst>
  <p:notesMasterIdLst>
    <p:notesMasterId r:id="rId22"/>
  </p:notesMasterIdLst>
  <p:sldIdLst>
    <p:sldId id="261" r:id="rId4"/>
    <p:sldId id="277" r:id="rId5"/>
    <p:sldId id="269" r:id="rId6"/>
    <p:sldId id="268" r:id="rId7"/>
    <p:sldId id="272" r:id="rId8"/>
    <p:sldId id="267" r:id="rId9"/>
    <p:sldId id="262" r:id="rId10"/>
    <p:sldId id="273" r:id="rId11"/>
    <p:sldId id="257" r:id="rId12"/>
    <p:sldId id="259" r:id="rId13"/>
    <p:sldId id="258" r:id="rId14"/>
    <p:sldId id="279" r:id="rId15"/>
    <p:sldId id="270" r:id="rId16"/>
    <p:sldId id="280" r:id="rId17"/>
    <p:sldId id="281" r:id="rId18"/>
    <p:sldId id="260" r:id="rId19"/>
    <p:sldId id="264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3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8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15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2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C9FFC9"/>
    <a:srgbClr val="FF3300"/>
    <a:srgbClr val="FF33CC"/>
    <a:srgbClr val="DADAF6"/>
    <a:srgbClr val="CDEEFF"/>
    <a:srgbClr val="006600"/>
    <a:srgbClr val="A7E2F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13" autoAdjust="0"/>
    <p:restoredTop sz="94660"/>
  </p:normalViewPr>
  <p:slideViewPr>
    <p:cSldViewPr>
      <p:cViewPr varScale="1">
        <p:scale>
          <a:sx n="93" d="100"/>
          <a:sy n="93" d="100"/>
        </p:scale>
        <p:origin x="1540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A1AC5-4329-45FA-990F-677A67F11389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6A87C-002F-4277-8E2A-8A6E85648D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183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5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5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9pPr>
          </a:lstStyle>
          <a:p>
            <a:pPr eaLnBrk="1"/>
            <a:fld id="{8B06EB44-401B-4326-B059-BE069AB67197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6976" cy="4037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9pPr>
          </a:lstStyle>
          <a:p>
            <a:pPr eaLnBrk="1"/>
            <a:fld id="{8B06EB44-401B-4326-B059-BE069AB67197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7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6976" cy="4037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6A87C-002F-4277-8E2A-8A6E85648DC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467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A73E8-FDE0-4156-A174-A749D690C1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5171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3E53C-A225-4327-BCF5-B4E7FC1417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49267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93673-CB3F-412A-AEE6-683B8C30834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54325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3F34B-64F7-49C5-BAD9-E36F2F4295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3DCCEA-69D6-4C44-B359-582A6C96DF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17AFB5-1120-4473-904E-5A767D6D24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210925-B2DC-41CD-8316-C39CBE1745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89A16-EA6F-4525-889E-EEA67D29B8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8FB874-A118-42E4-96EB-9E23223849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4621ED-0CEF-4000-98EA-EFE4674EFE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AC42D0-9724-47C8-A91D-81A31A45AA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F338BD-332B-41F2-AED3-534E28B9E60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407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57ACD-3706-4ACA-80BC-343B5CF83E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50E3C-87AF-4494-A462-08D651C91F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432A99-0252-4E21-B9E6-0691B6798E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76EA3-C3FA-45B6-A0C8-002785FD931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59793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B497E-6D2C-4946-A070-7C233148E1E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1149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6E4BC-B0C0-438A-991B-61CB9DA117E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84054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31952-1B0D-46A3-82B0-06CB879FE5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52181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16407-8DAE-44E8-B21E-8F12D5ABF4F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696121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02BC6-AA05-4BE7-A751-CFAF07CB1F0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162357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9937E-B7FD-4EC0-965F-42A3EAD734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6458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BEB64-1A6A-4313-B429-52CC28F4F53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04073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B3019-C464-4536-8C34-2F5481CAFB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050350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D2707-842E-45CB-B7A2-D6BC6D1897F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91536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3BFBB-EE61-4CFF-8E0B-2926E3EDC8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47348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9A0C0-7C59-43BF-8B29-2DA7B99624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21517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3264C-CAE3-41A4-8B47-46ABE3C2CC4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900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54D2B6-A9E3-45F5-B011-1C4801C7A62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35035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0E8DE-7930-4E77-8BD5-067AA7F1FF9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80149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52FA4-4B85-41E2-89AA-7165E52415C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46505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F998B-95D0-49E3-B8E4-44663326AF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967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DFF0C-991F-447C-8673-38C9778F99E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27569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DnDiag">
          <a:fgClr>
            <a:srgbClr val="FF0000"/>
          </a:fgClr>
          <a:bgClr>
            <a:srgbClr val="99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C46968D6-D742-4832-B74F-E87D13A03C21}" type="slidenum">
              <a:rPr 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70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C46968D6-D742-4832-B74F-E87D13A03C21}" type="slidenum">
              <a:rPr lang="ru-RU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ransition spd="slow">
    <p:fade/>
  </p:transition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</a:defRPr>
            </a:lvl1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C3D147CA-DAF9-4495-80B1-6A9FB94E192A}" type="slidenum">
              <a:rPr 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25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jpeg"/><Relationship Id="rId7" Type="http://schemas.microsoft.com/office/2007/relationships/hdphoto" Target="../media/hdphoto25.wdp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microsoft.com/office/2007/relationships/hdphoto" Target="../media/hdphoto24.wdp"/><Relationship Id="rId4" Type="http://schemas.openxmlformats.org/officeDocument/2006/relationships/image" Target="../media/image36.png"/><Relationship Id="rId9" Type="http://schemas.microsoft.com/office/2007/relationships/hdphoto" Target="../media/hdphoto2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5" Type="http://schemas.microsoft.com/office/2007/relationships/hdphoto" Target="../media/hdphoto27.wdp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image" Target="../media/image42.jpeg"/><Relationship Id="rId7" Type="http://schemas.openxmlformats.org/officeDocument/2006/relationships/image" Target="../media/image45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microsoft.com/office/2007/relationships/hdphoto" Target="../media/hdphoto29.wdp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4" Type="http://schemas.microsoft.com/office/2007/relationships/hdphoto" Target="../media/hdphoto3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4" Type="http://schemas.microsoft.com/office/2007/relationships/hdphoto" Target="../media/hdphoto32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audio" Target="../media/audio1.bin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33.wdp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24.xml"/><Relationship Id="rId4" Type="http://schemas.microsoft.com/office/2007/relationships/hdphoto" Target="../media/hdphoto35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5" Type="http://schemas.microsoft.com/office/2007/relationships/hdphoto" Target="../media/hdphoto7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6" Type="http://schemas.microsoft.com/office/2007/relationships/hdphoto" Target="../media/hdphoto8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13.wdp"/><Relationship Id="rId18" Type="http://schemas.openxmlformats.org/officeDocument/2006/relationships/image" Target="../media/image22.png"/><Relationship Id="rId3" Type="http://schemas.openxmlformats.org/officeDocument/2006/relationships/image" Target="../media/image14.jpeg"/><Relationship Id="rId7" Type="http://schemas.microsoft.com/office/2007/relationships/hdphoto" Target="../media/hdphoto10.wdp"/><Relationship Id="rId12" Type="http://schemas.openxmlformats.org/officeDocument/2006/relationships/image" Target="../media/image19.png"/><Relationship Id="rId17" Type="http://schemas.microsoft.com/office/2007/relationships/hdphoto" Target="../media/hdphoto15.wdp"/><Relationship Id="rId2" Type="http://schemas.openxmlformats.org/officeDocument/2006/relationships/audio" Target="../media/audio1.bin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5" Type="http://schemas.microsoft.com/office/2007/relationships/hdphoto" Target="../media/hdphoto14.wdp"/><Relationship Id="rId10" Type="http://schemas.openxmlformats.org/officeDocument/2006/relationships/image" Target="../media/image18.png"/><Relationship Id="rId19" Type="http://schemas.microsoft.com/office/2007/relationships/hdphoto" Target="../media/hdphoto16.wdp"/><Relationship Id="rId4" Type="http://schemas.openxmlformats.org/officeDocument/2006/relationships/image" Target="../media/image15.png"/><Relationship Id="rId9" Type="http://schemas.microsoft.com/office/2007/relationships/hdphoto" Target="../media/hdphoto11.wdp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28.png"/><Relationship Id="rId3" Type="http://schemas.openxmlformats.org/officeDocument/2006/relationships/audio" Target="../media/audio1.bin"/><Relationship Id="rId7" Type="http://schemas.openxmlformats.org/officeDocument/2006/relationships/image" Target="../media/image25.png"/><Relationship Id="rId12" Type="http://schemas.microsoft.com/office/2007/relationships/hdphoto" Target="../media/hdphoto20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17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19.wdp"/><Relationship Id="rId4" Type="http://schemas.openxmlformats.org/officeDocument/2006/relationships/image" Target="../media/image23.jpeg"/><Relationship Id="rId9" Type="http://schemas.openxmlformats.org/officeDocument/2006/relationships/image" Target="../media/image26.png"/><Relationship Id="rId14" Type="http://schemas.microsoft.com/office/2007/relationships/hdphoto" Target="../media/hdphoto2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9.jpeg"/><Relationship Id="rId7" Type="http://schemas.microsoft.com/office/2007/relationships/hdphoto" Target="../media/hdphoto23.wdp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microsoft.com/office/2007/relationships/hdphoto" Target="../media/hdphoto22.wdp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Безимени-м с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51" y="260648"/>
            <a:ext cx="9119662" cy="651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3952" y="692696"/>
            <a:ext cx="5900974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>
                <a:ln w="11430"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A603AB"/>
                    </a:gs>
                    <a:gs pos="40000">
                      <a:srgbClr val="0819FB"/>
                    </a:gs>
                    <a:gs pos="46000">
                      <a:srgbClr val="1A8D48"/>
                    </a:gs>
                    <a:gs pos="57000">
                      <a:srgbClr val="FFFF00"/>
                    </a:gs>
                    <a:gs pos="67000">
                      <a:srgbClr val="EE3F17"/>
                    </a:gs>
                    <a:gs pos="74000">
                      <a:srgbClr val="E81766"/>
                    </a:gs>
                    <a:gs pos="87000">
                      <a:srgbClr val="A603AB"/>
                    </a:gs>
                  </a:gsLst>
                  <a:lin ang="54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ungsuh" pitchFamily="18" charset="-127"/>
                <a:ea typeface="Gungsuh" pitchFamily="18" charset="-127"/>
                <a:cs typeface="Times New Roman" pitchFamily="18" charset="0"/>
              </a:rPr>
              <a:t>«В ГОСТЯХ </a:t>
            </a:r>
          </a:p>
          <a:p>
            <a:pPr algn="ctr"/>
            <a:r>
              <a:rPr lang="ru-RU" sz="7200" b="1" dirty="0">
                <a:ln w="11430"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A603AB"/>
                    </a:gs>
                    <a:gs pos="40000">
                      <a:srgbClr val="0819FB"/>
                    </a:gs>
                    <a:gs pos="46000">
                      <a:srgbClr val="1A8D48"/>
                    </a:gs>
                    <a:gs pos="57000">
                      <a:srgbClr val="FFFF00"/>
                    </a:gs>
                    <a:gs pos="67000">
                      <a:srgbClr val="EE3F17"/>
                    </a:gs>
                    <a:gs pos="74000">
                      <a:srgbClr val="E81766"/>
                    </a:gs>
                    <a:gs pos="87000">
                      <a:srgbClr val="A603AB"/>
                    </a:gs>
                  </a:gsLst>
                  <a:lin ang="54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ungsuh" pitchFamily="18" charset="-127"/>
                <a:ea typeface="Gungsuh" pitchFamily="18" charset="-127"/>
                <a:cs typeface="Times New Roman" pitchFamily="18" charset="0"/>
              </a:rPr>
              <a:t>У СКАЗКИ»</a:t>
            </a:r>
            <a:endParaRPr lang="ru-RU" sz="7200" b="1" cap="none" spc="0" dirty="0">
              <a:ln w="11430">
                <a:solidFill>
                  <a:schemeClr val="tx1"/>
                </a:solidFill>
              </a:ln>
              <a:gradFill flip="none" rotWithShape="1">
                <a:gsLst>
                  <a:gs pos="0">
                    <a:srgbClr val="A603AB"/>
                  </a:gs>
                  <a:gs pos="40000">
                    <a:srgbClr val="0819FB"/>
                  </a:gs>
                  <a:gs pos="46000">
                    <a:srgbClr val="1A8D48"/>
                  </a:gs>
                  <a:gs pos="57000">
                    <a:srgbClr val="FFFF00"/>
                  </a:gs>
                  <a:gs pos="67000">
                    <a:srgbClr val="EE3F17"/>
                  </a:gs>
                  <a:gs pos="74000">
                    <a:srgbClr val="E81766"/>
                  </a:gs>
                  <a:gs pos="87000">
                    <a:srgbClr val="A603AB"/>
                  </a:gs>
                </a:gsLst>
                <a:lin ang="54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ungsuh" pitchFamily="18" charset="-127"/>
              <a:ea typeface="Gungsuh" pitchFamily="18" charset="-127"/>
              <a:cs typeface="Times New Roman" pitchFamily="18" charset="0"/>
            </a:endParaRPr>
          </a:p>
        </p:txBody>
      </p:sp>
      <p:pic>
        <p:nvPicPr>
          <p:cNvPr id="1026" name="Picture 2" descr="D:\НАТАЛЬЯ\ИНТЕРНЕТ\КАРТИНКИ\СКАЗКИ, МУЛЬТИКИ\0_6d276_478c2e8f_XL.jp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1377550" cy="176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НАТАЛЬЯ\ИНТЕРНЕТ\КАРТИНКИ\СКАЗКИ, МУЛЬТИКИ\8aaaa2decebet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2451" y1="22648" x2="12451" y2="22648"/>
                        <a14:foregroundMark x1="18288" y1="26829" x2="18288" y2="26829"/>
                        <a14:foregroundMark x1="22179" y1="25087" x2="22179" y2="25087"/>
                        <a14:foregroundMark x1="23735" y1="25087" x2="23735" y2="25087"/>
                        <a14:foregroundMark x1="26459" y1="25087" x2="26459" y2="25087"/>
                        <a14:foregroundMark x1="8560" y1="25087" x2="8560" y2="25087"/>
                        <a14:foregroundMark x1="12062" y1="34843" x2="12062" y2="34843"/>
                        <a14:foregroundMark x1="16732" y1="29617" x2="16732" y2="29617"/>
                        <a14:foregroundMark x1="27237" y1="22648" x2="27237" y2="22648"/>
                        <a14:foregroundMark x1="88327" y1="24739" x2="88327" y2="24739"/>
                        <a14:foregroundMark x1="91051" y1="18467" x2="91051" y2="18467"/>
                        <a14:foregroundMark x1="80156" y1="24739" x2="80156" y2="24739"/>
                        <a14:foregroundMark x1="76654" y1="21951" x2="76654" y2="21951"/>
                        <a14:foregroundMark x1="88327" y1="30662" x2="88327" y2="30662"/>
                        <a14:foregroundMark x1="92607" y1="30662" x2="92607" y2="30662"/>
                        <a14:foregroundMark x1="83268" y1="28223" x2="83268" y2="28223"/>
                        <a14:foregroundMark x1="80156" y1="21254" x2="80156" y2="21254"/>
                        <a14:foregroundMark x1="73930" y1="26132" x2="73930" y2="26132"/>
                        <a14:foregroundMark x1="78599" y1="32056" x2="78599" y2="32056"/>
                        <a14:foregroundMark x1="78599" y1="35540" x2="78599" y2="35540"/>
                        <a14:foregroundMark x1="22179" y1="34146" x2="22179" y2="34146"/>
                        <a14:foregroundMark x1="46304" y1="19861" x2="46304" y2="19861"/>
                        <a14:foregroundMark x1="57588" y1="19512" x2="57588" y2="19512"/>
                        <a14:foregroundMark x1="84825" y1="22997" x2="84825" y2="22997"/>
                        <a14:foregroundMark x1="89883" y1="20209" x2="89883" y2="20209"/>
                        <a14:foregroundMark x1="75097" y1="24739" x2="75097" y2="24739"/>
                        <a14:foregroundMark x1="78599" y1="22997" x2="78599" y2="22997"/>
                        <a14:foregroundMark x1="79377" y1="22648" x2="79377" y2="22648"/>
                        <a14:foregroundMark x1="94163" y1="21603" x2="94163" y2="21603"/>
                        <a14:foregroundMark x1="10117" y1="26132" x2="10117" y2="26132"/>
                        <a14:foregroundMark x1="20233" y1="24739" x2="20233" y2="24739"/>
                        <a14:foregroundMark x1="26070" y1="24390" x2="26070" y2="24390"/>
                        <a14:foregroundMark x1="22179" y1="22997" x2="22179" y2="22997"/>
                        <a14:foregroundMark x1="59533" y1="20557" x2="59533" y2="2055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792" y="3788694"/>
            <a:ext cx="1963606" cy="21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НАТАЛЬЯ\ИНТЕРНЕТ\КАРТИНКИ\СКАЗКИ, МУЛЬТИКИ\2bea809d360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152" y="3812708"/>
            <a:ext cx="1937656" cy="223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807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НАТАЛЬЯ\ИНТЕРНЕТ\ФОНЫ\ШАБЛОНЫ ДЛЯ СОСТАВЛЕНИЯ КОЛЛАЖЕЙ\46ed0d549bd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8" y="0"/>
            <a:ext cx="9176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2120" y="116632"/>
            <a:ext cx="3384376" cy="2308324"/>
          </a:xfrm>
          <a:prstGeom prst="rect">
            <a:avLst/>
          </a:prstGeom>
          <a:solidFill>
            <a:srgbClr val="DADAF6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девчонки и мальчишки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Полюбить его успели.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 - герой веселой книжки,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 спиной его - пропеллер.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 Стокгольмом он взлетает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Высоко, но не до Марса.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малыш его узнает.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же это? Хитрый ...</a:t>
            </a:r>
          </a:p>
        </p:txBody>
      </p:sp>
      <p:pic>
        <p:nvPicPr>
          <p:cNvPr id="6146" name="Picture 2" descr="D:\НАТАЛЬЯ\ИНТЕРНЕТ\КАРТИНКИ\СКАЗКИ, МУЛЬТИКИ\карлс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299" flipH="1">
            <a:off x="1420199" y="907856"/>
            <a:ext cx="3174194" cy="432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НАТАЛЬЯ\ИНТЕРНЕТ\КАРТИНКИ\ПОСУДА, ПРОДУКТЫ\a5ef0ca55a60 - копия (2)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25142"/>
            <a:ext cx="1556357" cy="181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НАТАЛЬЯ\ИНТЕРНЕТ\КАРТИНКИ\ПОСУДА, ПРОДУКТЫ\a5ef0ca55a60 - копия - копия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305" y="5445224"/>
            <a:ext cx="1060003" cy="126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0982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НАТАЛЬЯ\ИНТЕРНЕТ\ФОНЫ\ШАБЛОНЫ ДЛЯ СОСТАВЛЕНИЯ КОЛЛАЖЕЙ\0_6eac7_29f8dfe9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5940" y="149492"/>
            <a:ext cx="3312368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Вы знаете девушку эту,</a:t>
            </a:r>
            <a:b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Она в старой сказке воспета.</a:t>
            </a:r>
            <a:b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Работала, скромно жила,</a:t>
            </a:r>
            <a:b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Не видела ясного солнышка,</a:t>
            </a:r>
            <a:b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Вокруг - только грязь и зола.</a:t>
            </a:r>
            <a:b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А звали красавицу ...</a:t>
            </a:r>
            <a:br>
              <a:rPr lang="ru-RU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НАТАЛЬЯ\ИНТЕРНЕТ\КАРТИНКИ\СКАЗКИ, МУЛЬТИКИ\принцесса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5679" y1="7778" x2="45679" y2="77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8504"/>
            <a:ext cx="5143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7292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340768"/>
            <a:ext cx="4804072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905">
                  <a:solidFill>
                    <a:srgbClr val="000000"/>
                  </a:solidFill>
                </a:ln>
                <a:gradFill>
                  <a:gsLst>
                    <a:gs pos="19000">
                      <a:srgbClr val="A603AB"/>
                    </a:gs>
                    <a:gs pos="55000">
                      <a:srgbClr val="0819FB"/>
                    </a:gs>
                    <a:gs pos="55000">
                      <a:srgbClr val="1A8D48"/>
                    </a:gs>
                    <a:gs pos="63000">
                      <a:srgbClr val="FFFF00"/>
                    </a:gs>
                    <a:gs pos="73000">
                      <a:srgbClr val="EE3F17"/>
                    </a:gs>
                    <a:gs pos="78000">
                      <a:srgbClr val="E81766"/>
                    </a:gs>
                    <a:gs pos="80000">
                      <a:srgbClr val="A603AB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УГАДАЙТЕ, </a:t>
            </a:r>
          </a:p>
          <a:p>
            <a:pPr algn="ctr"/>
            <a:r>
              <a:rPr lang="ru-RU" sz="6000" b="1" dirty="0">
                <a:ln w="1905">
                  <a:solidFill>
                    <a:srgbClr val="000000"/>
                  </a:solidFill>
                </a:ln>
                <a:gradFill>
                  <a:gsLst>
                    <a:gs pos="19000">
                      <a:srgbClr val="A603AB"/>
                    </a:gs>
                    <a:gs pos="55000">
                      <a:srgbClr val="0819FB"/>
                    </a:gs>
                    <a:gs pos="55000">
                      <a:srgbClr val="1A8D48"/>
                    </a:gs>
                    <a:gs pos="63000">
                      <a:srgbClr val="FFFF00"/>
                    </a:gs>
                    <a:gs pos="73000">
                      <a:srgbClr val="EE3F17"/>
                    </a:gs>
                    <a:gs pos="78000">
                      <a:srgbClr val="E81766"/>
                    </a:gs>
                    <a:gs pos="80000">
                      <a:srgbClr val="A603AB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ИЗ КАКОЙ </a:t>
            </a:r>
          </a:p>
          <a:p>
            <a:pPr algn="ctr"/>
            <a:r>
              <a:rPr lang="ru-RU" sz="6000" b="1" dirty="0">
                <a:ln w="1905">
                  <a:solidFill>
                    <a:srgbClr val="000000"/>
                  </a:solidFill>
                </a:ln>
                <a:gradFill>
                  <a:gsLst>
                    <a:gs pos="19000">
                      <a:srgbClr val="A603AB"/>
                    </a:gs>
                    <a:gs pos="55000">
                      <a:srgbClr val="0819FB"/>
                    </a:gs>
                    <a:gs pos="55000">
                      <a:srgbClr val="1A8D48"/>
                    </a:gs>
                    <a:gs pos="63000">
                      <a:srgbClr val="FFFF00"/>
                    </a:gs>
                    <a:gs pos="73000">
                      <a:srgbClr val="EE3F17"/>
                    </a:gs>
                    <a:gs pos="78000">
                      <a:srgbClr val="E81766"/>
                    </a:gs>
                    <a:gs pos="80000">
                      <a:srgbClr val="A603AB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6000" b="1" dirty="0">
                <a:ln w="1905">
                  <a:solidFill>
                    <a:srgbClr val="000000"/>
                  </a:solidFill>
                </a:ln>
                <a:gradFill>
                  <a:gsLst>
                    <a:gs pos="19000">
                      <a:srgbClr val="A603AB"/>
                    </a:gs>
                    <a:gs pos="55000">
                      <a:srgbClr val="0819FB"/>
                    </a:gs>
                    <a:gs pos="55000">
                      <a:srgbClr val="1A8D48"/>
                    </a:gs>
                    <a:gs pos="63000">
                      <a:srgbClr val="FFFF00"/>
                    </a:gs>
                    <a:gs pos="73000">
                      <a:srgbClr val="EE3F17"/>
                    </a:gs>
                    <a:gs pos="78000">
                      <a:srgbClr val="E81766"/>
                    </a:gs>
                    <a:gs pos="80000">
                      <a:srgbClr val="A603AB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СКАЗКИ? </a:t>
            </a:r>
          </a:p>
        </p:txBody>
      </p:sp>
      <p:pic>
        <p:nvPicPr>
          <p:cNvPr id="5122" name="Picture 2" descr="D:\НАТАЛЬЯ\ИНТЕРНЕТ\КАРТИНКИ\СКАЗКИ, МУЛЬТИКИ\04a24ef6b7aet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696" y1="30952" x2="28696" y2="30952"/>
                        <a14:foregroundMark x1="42174" y1="39796" x2="42174" y2="39796"/>
                        <a14:foregroundMark x1="31304" y1="33673" x2="31304" y2="33673"/>
                        <a14:foregroundMark x1="53478" y1="23129" x2="53478" y2="23129"/>
                        <a14:foregroundMark x1="73478" y1="28571" x2="73478" y2="28571"/>
                        <a14:foregroundMark x1="21304" y1="86054" x2="21304" y2="86054"/>
                        <a14:foregroundMark x1="87391" y1="74150" x2="87391" y2="7415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773" y="3068960"/>
            <a:ext cx="2622798" cy="335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4357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D:\НАТАЛЬЯ\ИНТЕРНЕТ\ФОНЫ\ШАБЛОНЫ ДЛЯ СОСТАВЛЕНИЯ КОЛЛАЖЕЙ\75c00ec833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62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НАТАЛЬЯ\ИНТЕРНЕТ\ФОНЫ\ШАБЛОНЫ ДЛЯ СОСТАВЛЕНИЯ КОЛЛАЖЕЙ\476447dec519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-248344"/>
            <a:ext cx="2810611" cy="438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15" y="-675456"/>
            <a:ext cx="2809875" cy="438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68560" y="-1557379"/>
            <a:ext cx="5760913" cy="8253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D:\НАТАЛЬЯ\ИНТЕРНЕТ\КАРТИНКИ\СКАЗКИ, МУЛЬТИКИ\b37ba83d3bb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3122" y1="10160" x2="63122" y2="10160"/>
                        <a14:foregroundMark x1="61463" y1="7754" x2="61463" y2="7754"/>
                        <a14:foregroundMark x1="73707" y1="18048" x2="73707" y2="18048"/>
                        <a14:foregroundMark x1="56439" y1="13859" x2="56439" y2="13859"/>
                        <a14:foregroundMark x1="76341" y1="22193" x2="76341" y2="22193"/>
                        <a14:foregroundMark x1="51366" y1="23752" x2="51366" y2="23752"/>
                        <a14:foregroundMark x1="33171" y1="35339" x2="33171" y2="35339"/>
                        <a14:foregroundMark x1="72732" y1="22415" x2="72732" y2="22415"/>
                        <a14:foregroundMark x1="64341" y1="10606" x2="64341" y2="10606"/>
                        <a14:foregroundMark x1="85659" y1="58779" x2="85659" y2="58779"/>
                        <a14:foregroundMark x1="88780" y1="58556" x2="88780" y2="58556"/>
                        <a14:foregroundMark x1="81122" y1="58378" x2="81122" y2="58378"/>
                        <a14:foregroundMark x1="72732" y1="26381" x2="72732" y2="26381"/>
                        <a14:foregroundMark x1="60244" y1="13458" x2="60244" y2="13458"/>
                        <a14:foregroundMark x1="54244" y1="13681" x2="54244" y2="13681"/>
                        <a14:foregroundMark x1="34098" y1="27897" x2="34098" y2="27897"/>
                        <a14:foregroundMark x1="32927" y1="32264" x2="32927" y2="32264"/>
                        <a14:foregroundMark x1="26195" y1="33378" x2="26195" y2="33378"/>
                        <a14:foregroundMark x1="31463" y1="38191" x2="31463" y2="38191"/>
                        <a14:foregroundMark x1="77512" y1="55927" x2="77512" y2="55927"/>
                        <a14:foregroundMark x1="86634" y1="96257" x2="86634" y2="96257"/>
                        <a14:foregroundMark x1="76829" y1="96034" x2="76098" y2="96034"/>
                        <a14:foregroundMark x1="70585" y1="96925" x2="70585" y2="96925"/>
                        <a14:foregroundMark x1="84000" y1="94742" x2="84000" y2="94742"/>
                        <a14:foregroundMark x1="92878" y1="92513" x2="92878" y2="92513"/>
                        <a14:foregroundMark x1="81610" y1="97371" x2="81610" y2="97371"/>
                        <a14:foregroundMark x1="75610" y1="95365" x2="75610" y2="95365"/>
                        <a14:foregroundMark x1="20195" y1="96480" x2="20195" y2="96480"/>
                        <a14:foregroundMark x1="56878" y1="94964" x2="56878" y2="94964"/>
                        <a14:foregroundMark x1="66244" y1="98663" x2="66244" y2="98663"/>
                        <a14:foregroundMark x1="71512" y1="93850" x2="71512" y2="93850"/>
                        <a14:foregroundMark x1="90000" y1="95365" x2="90000" y2="95365"/>
                        <a14:foregroundMark x1="88341" y1="92959" x2="88341" y2="92959"/>
                        <a14:foregroundMark x1="96000" y1="92335" x2="96000" y2="92335"/>
                        <a14:foregroundMark x1="27415" y1="9269" x2="27415" y2="9269"/>
                        <a14:foregroundMark x1="25463" y1="9938" x2="25463" y2="9938"/>
                        <a14:foregroundMark x1="78976" y1="94964" x2="78976" y2="94964"/>
                        <a14:foregroundMark x1="73951" y1="97772" x2="73951" y2="97772"/>
                        <a14:foregroundMark x1="77024" y1="98440" x2="77024" y2="98440"/>
                        <a14:foregroundMark x1="52654" y1="14355" x2="52654" y2="14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747" y="1303513"/>
            <a:ext cx="4392488" cy="480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793" y="1099592"/>
            <a:ext cx="2809875" cy="438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57204" y="6038496"/>
            <a:ext cx="39792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«МОРОЗКО»</a:t>
            </a:r>
          </a:p>
        </p:txBody>
      </p:sp>
    </p:spTree>
    <p:extLst>
      <p:ext uri="{BB962C8B-B14F-4D97-AF65-F5344CB8AC3E}">
        <p14:creationId xmlns:p14="http://schemas.microsoft.com/office/powerpoint/2010/main" val="1123619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D:\НАТАЛЬЯ\ИНТЕРНЕТ\КАРТИНКИ\по литер.произведениям\0_6c16c_9df44f51_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4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775" y="6038496"/>
            <a:ext cx="81544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«ПО ЩУЧЬЕМУ ВЕЛЕНИЮ»</a:t>
            </a:r>
          </a:p>
        </p:txBody>
      </p:sp>
    </p:spTree>
    <p:extLst>
      <p:ext uri="{BB962C8B-B14F-4D97-AF65-F5344CB8AC3E}">
        <p14:creationId xmlns:p14="http://schemas.microsoft.com/office/powerpoint/2010/main" val="1794624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НАТАЛЬЯ\ИНТЕРНЕТ\КАРТИНКИ\по литер.произведениям\72296291_79532d3f1eb4a7d3b42564cdbbe_prev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5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4" y="6024535"/>
            <a:ext cx="91852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«СКАЗКА О РЫБАКЕ И РЫБКЕ»</a:t>
            </a:r>
          </a:p>
        </p:txBody>
      </p:sp>
    </p:spTree>
    <p:extLst>
      <p:ext uri="{BB962C8B-B14F-4D97-AF65-F5344CB8AC3E}">
        <p14:creationId xmlns:p14="http://schemas.microsoft.com/office/powerpoint/2010/main" val="2428386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НАТАЛЬЯ\ИНТЕРНЕТ\КАРТИНКИ\по литер.произведениям\post-346746-133062767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673"/>
            <a:ext cx="9199305" cy="68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9430" y="6024535"/>
            <a:ext cx="81289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«ВОЛК И СЕМЕРО КОЗЛЯТ»</a:t>
            </a:r>
          </a:p>
        </p:txBody>
      </p:sp>
    </p:spTree>
    <p:extLst>
      <p:ext uri="{BB962C8B-B14F-4D97-AF65-F5344CB8AC3E}">
        <p14:creationId xmlns:p14="http://schemas.microsoft.com/office/powerpoint/2010/main" val="3149897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НАТАЛЬЯ\ИНТЕРНЕТ\ФОНЫ\ШАБЛОНЫ ДЛЯ СОСТАВЛЕНИЯ КОЛЛАЖЕЙ\ecaf9ce751a3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74" y="0"/>
            <a:ext cx="91540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8307"/>
            <a:ext cx="475252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57710" y="6024535"/>
            <a:ext cx="4272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«МОЙДОДЫР»</a:t>
            </a:r>
          </a:p>
        </p:txBody>
      </p:sp>
    </p:spTree>
    <p:extLst>
      <p:ext uri="{BB962C8B-B14F-4D97-AF65-F5344CB8AC3E}">
        <p14:creationId xmlns:p14="http://schemas.microsoft.com/office/powerpoint/2010/main" val="1867080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702307"/>
            <a:ext cx="489654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>
                <a:ln w="1905">
                  <a:solidFill>
                    <a:srgbClr val="000000"/>
                  </a:solidFill>
                </a:ln>
                <a:gradFill>
                  <a:gsLst>
                    <a:gs pos="19000">
                      <a:srgbClr val="A603AB"/>
                    </a:gs>
                    <a:gs pos="55000">
                      <a:srgbClr val="0819FB"/>
                    </a:gs>
                    <a:gs pos="55000">
                      <a:srgbClr val="1A8D48"/>
                    </a:gs>
                    <a:gs pos="63000">
                      <a:srgbClr val="FFFF00"/>
                    </a:gs>
                    <a:gs pos="73000">
                      <a:srgbClr val="EE3F17"/>
                    </a:gs>
                    <a:gs pos="78000">
                      <a:srgbClr val="E81766"/>
                    </a:gs>
                    <a:gs pos="80000">
                      <a:srgbClr val="A603AB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МОЛОДЦЫ! </a:t>
            </a:r>
          </a:p>
        </p:txBody>
      </p:sp>
      <p:pic>
        <p:nvPicPr>
          <p:cNvPr id="11266" name="Picture 2" descr="D:\НАТАЛЬЯ\ИНТЕРНЕТ\КАРТИНКИ\СКАЗКИ, МУЛЬТИКИ\611de2924e1d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2857" y1="23000" x2="22857" y2="23000"/>
                        <a14:foregroundMark x1="29286" y1="13500" x2="29286" y2="13500"/>
                        <a14:foregroundMark x1="15000" y1="17500" x2="15000" y2="17500"/>
                        <a14:foregroundMark x1="11786" y1="32250" x2="11786" y2="32250"/>
                        <a14:foregroundMark x1="23571" y1="43750" x2="23571" y2="43750"/>
                        <a14:foregroundMark x1="25000" y1="10000" x2="25000" y2="10000"/>
                        <a14:foregroundMark x1="27857" y1="9500" x2="27857" y2="950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4"/>
            <a:ext cx="2967203" cy="423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1577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2226" y="1811432"/>
            <a:ext cx="515833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905">
                  <a:solidFill>
                    <a:schemeClr val="tx1"/>
                  </a:solidFill>
                </a:ln>
                <a:gradFill>
                  <a:gsLst>
                    <a:gs pos="19000">
                      <a:srgbClr val="A603AB"/>
                    </a:gs>
                    <a:gs pos="55000">
                      <a:srgbClr val="0819FB"/>
                    </a:gs>
                    <a:gs pos="55000">
                      <a:srgbClr val="1A8D48"/>
                    </a:gs>
                    <a:gs pos="63000">
                      <a:srgbClr val="FFFF00"/>
                    </a:gs>
                    <a:gs pos="73000">
                      <a:srgbClr val="EE3F17"/>
                    </a:gs>
                    <a:gs pos="78000">
                      <a:srgbClr val="E81766"/>
                    </a:gs>
                    <a:gs pos="80000">
                      <a:srgbClr val="A603AB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ОТГАДАЙТЕ </a:t>
            </a:r>
          </a:p>
          <a:p>
            <a:pPr algn="ctr"/>
            <a:r>
              <a:rPr lang="ru-RU" sz="6000" b="1" dirty="0">
                <a:ln w="1905">
                  <a:solidFill>
                    <a:schemeClr val="tx1"/>
                  </a:solidFill>
                </a:ln>
                <a:gradFill>
                  <a:gsLst>
                    <a:gs pos="19000">
                      <a:srgbClr val="A603AB"/>
                    </a:gs>
                    <a:gs pos="55000">
                      <a:srgbClr val="0819FB"/>
                    </a:gs>
                    <a:gs pos="55000">
                      <a:srgbClr val="1A8D48"/>
                    </a:gs>
                    <a:gs pos="63000">
                      <a:srgbClr val="FFFF00"/>
                    </a:gs>
                    <a:gs pos="73000">
                      <a:srgbClr val="EE3F17"/>
                    </a:gs>
                    <a:gs pos="78000">
                      <a:srgbClr val="E81766"/>
                    </a:gs>
                    <a:gs pos="80000">
                      <a:srgbClr val="A603AB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ЗАГАДКИ </a:t>
            </a:r>
          </a:p>
        </p:txBody>
      </p:sp>
      <p:pic>
        <p:nvPicPr>
          <p:cNvPr id="4099" name="Picture 3" descr="D:\НАТАЛЬЯ\ИНТЕРНЕТ\КАРТИНКИ\СКАЗКИ, МУЛЬТИКИ\cb2d445c7eb2t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0391" y1="44444" x2="50391" y2="44444"/>
                        <a14:foregroundMark x1="55469" y1="47138" x2="55469" y2="47138"/>
                        <a14:foregroundMark x1="71484" y1="42424" x2="71484" y2="42424"/>
                        <a14:foregroundMark x1="55859" y1="27609" x2="55859" y2="27609"/>
                        <a14:foregroundMark x1="50391" y1="32660" x2="50391" y2="3266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274" y="2492896"/>
            <a:ext cx="3307748" cy="383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691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:\НАТАЛЬЯ\ИНТЕРНЕТ\ФОНЫ\ШАБЛОНЫ ДЛЯ СОСТАВЛЕНИЯ КОЛЛАЖЕЙ\post-346746-13291456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0"/>
            <a:ext cx="91535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НАТАЛЬЯ\ИНТЕРНЕТ\КАРТИНКИ\СКАЗКИ, МУЛЬТИКИ\82334c5862d5t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4400" y1="36214" x2="44400" y2="36214"/>
                        <a14:foregroundMark x1="40800" y1="36626" x2="40800" y2="36626"/>
                        <a14:foregroundMark x1="66800" y1="37449" x2="66800" y2="374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3024336" cy="293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52120" y="188640"/>
            <a:ext cx="3312368" cy="3416320"/>
          </a:xfrm>
          <a:prstGeom prst="rect">
            <a:avLst/>
          </a:prstGeom>
          <a:solidFill>
            <a:srgbClr val="CDEEFF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муки он был печён,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сметане был </a:t>
            </a:r>
            <a:r>
              <a:rPr lang="ru-RU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мешён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окошке он студился,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дорожке он катился.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Был он весел, был он смел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в пути он песню пел,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Съесть хотел его Зайчишка,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Серый волк и бурый Мишка.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 когда малыш в лесу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Встретил рыжую Лису,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 неё уйти не смог.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за сказка?</a:t>
            </a:r>
          </a:p>
        </p:txBody>
      </p:sp>
    </p:spTree>
    <p:extLst>
      <p:ext uri="{BB962C8B-B14F-4D97-AF65-F5344CB8AC3E}">
        <p14:creationId xmlns:p14="http://schemas.microsoft.com/office/powerpoint/2010/main" val="1575695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НАТАЛЬЯ\ИНТЕРНЕТ\ФОНЫ\ШАБЛОНЫ ДЛЯ СОСТАВЛЕНИЯ КОЛЛАЖЕЙ\223473febd8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8"/>
            <a:ext cx="9173411" cy="688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209975"/>
            <a:ext cx="4608512" cy="14773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Кто-то за кого-то ухватился крепко, 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Ох, никак не вытянуть, ох, засела крепко. 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еще помощники скоро прибегут, 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 упрямицу дружный общий труд. 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засел так крепко? Кто же это… </a:t>
            </a:r>
          </a:p>
        </p:txBody>
      </p:sp>
      <p:pic>
        <p:nvPicPr>
          <p:cNvPr id="7170" name="Picture 2" descr="D:\НАТАЛЬЯ\ИНТЕРНЕТ\КАРТИНКИ\СКАЗКИ, МУЛЬТИКИ\9bef9da288b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576" y="1484784"/>
            <a:ext cx="4701160" cy="475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380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НАТАЛЬЯ\ИНТЕРНЕТ\ФОНЫ\ШАБЛОНЫ ДЛЯ СОСТАВЛЕНИЯ КОЛЛАЖЕЙ\7f1f7ab2ac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24128" y="116632"/>
            <a:ext cx="3312368" cy="3416320"/>
          </a:xfrm>
          <a:prstGeom prst="rect">
            <a:avLst/>
          </a:prstGeom>
          <a:solidFill>
            <a:srgbClr val="C9FFC9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Чашки три и три постели,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Стульев тоже три, смотри,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жильцов здесь в самом деле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Проживает ровно три.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увидишь, сразу ясно: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гости к ним ходить опасно.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Убегай скорей, сестричка,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окна лети, как птичка.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Убежала! Молодец!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Значит, сказке всей конец.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слогам читает Федя: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сказка ... </a:t>
            </a:r>
          </a:p>
        </p:txBody>
      </p:sp>
      <p:pic>
        <p:nvPicPr>
          <p:cNvPr id="1027" name="Picture 3" descr="D:\НАТАЛЬЯ\ИНТЕРНЕТ\КАРТИНКИ\ЗДАНИЯ\j238590_132127031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20" y="929956"/>
            <a:ext cx="3462808" cy="30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6" b="95134" l="9916" r="89916">
                        <a14:foregroundMark x1="26218" y1="92336" x2="26218" y2="92336"/>
                        <a14:foregroundMark x1="26387" y1="93431" x2="26387" y2="93431"/>
                        <a14:foregroundMark x1="24370" y1="93796" x2="24370" y2="93796"/>
                        <a14:foregroundMark x1="44202" y1="57543" x2="44202" y2="57543"/>
                        <a14:foregroundMark x1="32437" y1="58637" x2="32437" y2="58637"/>
                        <a14:backgroundMark x1="14958" y1="35645" x2="14958" y2="35645"/>
                        <a14:backgroundMark x1="21176" y1="34915" x2="21176" y2="34915"/>
                        <a14:backgroundMark x1="18151" y1="37713" x2="18151" y2="37713"/>
                        <a14:backgroundMark x1="18655" y1="35401" x2="18655" y2="35401"/>
                        <a14:backgroundMark x1="25546" y1="13260" x2="25546" y2="13260"/>
                        <a14:backgroundMark x1="17143" y1="40024" x2="17143" y2="4002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315416"/>
            <a:ext cx="5108013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38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НАТАЛЬЯ\ИНТЕРНЕТ\ФОНЫ\ШАБЛОНЫ ДЛЯ СОСТАВЛЕНИЯ КОЛЛАЖЕЙ\890811028ba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50" y="-66173"/>
            <a:ext cx="9171950" cy="689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74992"/>
            <a:ext cx="3950366" cy="1323439"/>
          </a:xfrm>
          <a:prstGeom prst="rect">
            <a:avLst/>
          </a:prstGeom>
          <a:solidFill>
            <a:srgbClr val="92D050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Бабушка девочку очень любила.</a:t>
            </a:r>
            <a:b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Шапочку красную ей подарила.</a:t>
            </a:r>
            <a:b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Девочка имя </a:t>
            </a:r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забыла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свое.</a:t>
            </a:r>
            <a:b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ну, </a:t>
            </a:r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подскажите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имя ее.</a:t>
            </a:r>
          </a:p>
        </p:txBody>
      </p:sp>
      <p:pic>
        <p:nvPicPr>
          <p:cNvPr id="4099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5259991" y="1044762"/>
            <a:ext cx="719135" cy="11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5188705" y="1500084"/>
            <a:ext cx="940508" cy="145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4393046" y="2375884"/>
            <a:ext cx="895223" cy="1386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3031423" y="2665724"/>
            <a:ext cx="1114256" cy="17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6329577" y="1556108"/>
            <a:ext cx="911581" cy="141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7718446" y="1044762"/>
            <a:ext cx="719135" cy="11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6926358" y="1011141"/>
            <a:ext cx="719135" cy="11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5404002" y="4468554"/>
            <a:ext cx="719135" cy="11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НАТАЛЬЯ\ИНТЕРНЕТ\КАРТИНКИ\СКАЗКИ, МУЛЬТИКИ\ee93afba9ce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26906" y="37738"/>
            <a:ext cx="3593466" cy="497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4363057" y="4609389"/>
            <a:ext cx="923580" cy="143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4893033" y="4007160"/>
            <a:ext cx="719135" cy="11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7092752" y="5606534"/>
            <a:ext cx="719135" cy="11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:\НАТАЛЬЯ\ИНТЕРНЕТ\КАРТИНКИ\РАСТЕНИЯ, ЦВЕТЫ\j280722_1301571764 - копия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3" b="100000" l="99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1598">
            <a:off x="511785" y="2686388"/>
            <a:ext cx="719135" cy="11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000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НАТАЛЬЯ\ИНТЕРНЕТ\ФОНЫ\ШАБЛОНЫ ДЛЯ СОСТАВЛЕНИЯ КОЛЛАЖЕЙ\j405837_13106604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93" y="-44068"/>
            <a:ext cx="9166693" cy="690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4168" y="83240"/>
            <a:ext cx="2880320" cy="1754326"/>
          </a:xfrm>
          <a:prstGeom prst="rect">
            <a:avLst/>
          </a:prstGeom>
          <a:solidFill>
            <a:srgbClr val="C9FFC9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Лечит он мышей и крыс,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Крокодилов, зайцев, лис,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Перевязывает ранки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Африканской обезьянке.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любой нам подтвердит: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- доктор ...</a:t>
            </a:r>
          </a:p>
        </p:txBody>
      </p:sp>
      <p:pic>
        <p:nvPicPr>
          <p:cNvPr id="6147" name="Picture 3" descr="D:\НАТАЛЬЯ\ИНТЕРНЕТ\КАРТИНКИ\ЖИВНОСТЬ\60371604_1276625647________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31" y="5373216"/>
            <a:ext cx="936104" cy="12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НАТАЛЬЯ\ИНТЕРНЕТ\КАРТИНКИ\ЖИВНОСТЬ\dc873d3aa76e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385" y1="97268" x2="40385" y2="97268"/>
                        <a14:foregroundMark x1="25824" y1="88525" x2="25824" y2="88525"/>
                        <a14:foregroundMark x1="58791" y1="83880" x2="58791" y2="83880"/>
                        <a14:foregroundMark x1="71978" y1="32240" x2="71978" y2="32240"/>
                        <a14:foregroundMark x1="81044" y1="35519" x2="81044" y2="3551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34114"/>
            <a:ext cx="2620614" cy="263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НАТАЛЬЯ\ИНТЕРНЕТ\КАРТИНКИ\ЖИВНОСТЬ\d942814c4cc2t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79943" y1="20000" x2="79943" y2="20000"/>
                        <a14:foregroundMark x1="76504" y1="21500" x2="76504" y2="21500"/>
                        <a14:foregroundMark x1="76791" y1="18250" x2="76791" y2="18250"/>
                        <a14:foregroundMark x1="84241" y1="30250" x2="84241" y2="3025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464" flipH="1">
            <a:off x="6996762" y="4267783"/>
            <a:ext cx="1934512" cy="244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НАТАЛЬЯ\ИНТЕРНЕТ\КАРТИНКИ\СКАЗКИ, МУЛЬТИКИ\e6019b30696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51447" y1="8500" x2="51447" y2="8500"/>
                        <a14:foregroundMark x1="58521" y1="9250" x2="58521" y2="9250"/>
                        <a14:foregroundMark x1="62379" y1="8500" x2="62379" y2="8500"/>
                        <a14:foregroundMark x1="63987" y1="6500" x2="63987" y2="6500"/>
                        <a14:foregroundMark x1="53055" y1="8500" x2="53055" y2="8500"/>
                        <a14:foregroundMark x1="50804" y1="9750" x2="50804" y2="9750"/>
                        <a14:foregroundMark x1="45338" y1="10500" x2="44373" y2="10250"/>
                        <a14:foregroundMark x1="41158" y1="11000" x2="41158" y2="11000"/>
                        <a14:foregroundMark x1="41479" y1="6500" x2="41479" y2="6500"/>
                        <a14:foregroundMark x1="35370" y1="6750" x2="35370" y2="6750"/>
                        <a14:foregroundMark x1="31511" y1="9250" x2="31511" y2="9250"/>
                        <a14:foregroundMark x1="43408" y1="26500" x2="43408" y2="26500"/>
                        <a14:foregroundMark x1="45016" y1="26750" x2="45016" y2="26750"/>
                        <a14:foregroundMark x1="54662" y1="34250" x2="54662" y2="34250"/>
                        <a14:foregroundMark x1="64952" y1="3500" x2="64952" y2="3500"/>
                        <a14:foregroundMark x1="69132" y1="14250" x2="69132" y2="14250"/>
                        <a14:foregroundMark x1="72990" y1="14000" x2="72990" y2="14000"/>
                        <a14:foregroundMark x1="81350" y1="30000" x2="81350" y2="30000"/>
                        <a14:foregroundMark x1="88746" y1="26000" x2="88746" y2="26000"/>
                        <a14:foregroundMark x1="93248" y1="25000" x2="93248" y2="25000"/>
                        <a14:foregroundMark x1="94212" y1="23750" x2="94212" y2="23750"/>
                        <a14:foregroundMark x1="57878" y1="91500" x2="57878" y2="91500"/>
                        <a14:foregroundMark x1="9968" y1="93000" x2="9968" y2="93000"/>
                        <a14:foregroundMark x1="59164" y1="2500" x2="59164" y2="2500"/>
                        <a14:foregroundMark x1="36977" y1="4250" x2="36977" y2="4250"/>
                        <a14:foregroundMark x1="56913" y1="55250" x2="56913" y2="5525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568" y="2969037"/>
            <a:ext cx="2994238" cy="385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НАТАЛЬЯ\ИНТЕРНЕТ\КАРТИНКИ\ЖИВНОСТЬ\post-118526-1291043022.pn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3678023"/>
            <a:ext cx="21431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807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НАТАЛЬЯ\ИНТЕРНЕТ\ФОНЫ\ШАБЛОНЫ ДЛЯ СОСТАВЛЕНИЯ КОЛЛАЖЕЙ\2da1a5ae2e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76"/>
            <a:ext cx="9144000" cy="686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5846" y="260648"/>
            <a:ext cx="3380050" cy="2308324"/>
          </a:xfrm>
          <a:prstGeom prst="rect">
            <a:avLst/>
          </a:prstGeom>
          <a:solidFill>
            <a:srgbClr val="CDEEFF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Носик круглый, пятачком,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 в земле удобно рыться,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Хвостик маленький крючком,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Вместо туфелек - копытца.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Трое их - и до чего же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Братья дружные похожи.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Отгадайте без подсказки,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герои этой сказки? </a:t>
            </a:r>
          </a:p>
        </p:txBody>
      </p:sp>
      <p:pic>
        <p:nvPicPr>
          <p:cNvPr id="2052" name="Picture 4" descr="D:\НАТАЛЬЯ\ИНТЕРНЕТ\КАРТИНКИ\ЗДАНИЯ\df63a7b2221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55755"/>
            <a:ext cx="2777083" cy="292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5000" l="4377" r="93603">
                        <a14:foregroundMark x1="23569" y1="49375" x2="23569" y2="49375"/>
                        <a14:foregroundMark x1="26263" y1="49250" x2="26263" y2="49250"/>
                        <a14:foregroundMark x1="26263" y1="47250" x2="26263" y2="47250"/>
                        <a14:foregroundMark x1="7407" y1="79500" x2="7407" y2="79500"/>
                        <a14:foregroundMark x1="74916" y1="80000" x2="74916" y2="80000"/>
                        <a14:foregroundMark x1="23064" y1="47250" x2="23064" y2="47250"/>
                        <a14:foregroundMark x1="7912" y1="79500" x2="7912" y2="79500"/>
                        <a14:foregroundMark x1="52862" y1="75875" x2="52862" y2="75875"/>
                        <a14:foregroundMark x1="53535" y1="76250" x2="53535" y2="76250"/>
                        <a14:foregroundMark x1="49158" y1="75875" x2="49158" y2="75875"/>
                        <a14:foregroundMark x1="70539" y1="78750" x2="70539" y2="78750"/>
                        <a14:foregroundMark x1="68013" y1="79500" x2="68013" y2="79500"/>
                        <a14:foregroundMark x1="54209" y1="77500" x2="54209" y2="77500"/>
                        <a14:foregroundMark x1="57744" y1="76750" x2="57744" y2="76750"/>
                        <a14:foregroundMark x1="77273" y1="80125" x2="77273" y2="80125"/>
                        <a14:foregroundMark x1="25421" y1="46750" x2="25421" y2="46750"/>
                        <a14:foregroundMark x1="29125" y1="49375" x2="29125" y2="49375"/>
                        <a14:foregroundMark x1="68519" y1="80125" x2="68519" y2="80125"/>
                        <a14:foregroundMark x1="71886" y1="80125" x2="71886" y2="80125"/>
                        <a14:foregroundMark x1="67845" y1="80750" x2="67845" y2="80750"/>
                        <a14:backgroundMark x1="32323" y1="44625" x2="32323" y2="44625"/>
                        <a14:backgroundMark x1="36700" y1="46375" x2="36700" y2="46375"/>
                        <a14:backgroundMark x1="30808" y1="44875" x2="30808" y2="44875"/>
                        <a14:backgroundMark x1="32828" y1="45500" x2="32828" y2="45500"/>
                        <a14:backgroundMark x1="21886" y1="44250" x2="21886" y2="44250"/>
                        <a14:backgroundMark x1="38721" y1="43125" x2="38721" y2="43125"/>
                        <a14:backgroundMark x1="23401" y1="44625" x2="23401" y2="44625"/>
                        <a14:backgroundMark x1="16162" y1="65625" x2="16162" y2="65625"/>
                        <a14:backgroundMark x1="14815" y1="66375" x2="14815" y2="66375"/>
                        <a14:backgroundMark x1="17003" y1="65625" x2="17003" y2="65625"/>
                        <a14:backgroundMark x1="9596" y1="73000" x2="9596" y2="73000"/>
                        <a14:backgroundMark x1="64141" y1="87000" x2="64141" y2="87000"/>
                        <a14:backgroundMark x1="70034" y1="80500" x2="70034" y2="80500"/>
                        <a14:backgroundMark x1="73232" y1="87000" x2="73232" y2="87000"/>
                        <a14:backgroundMark x1="77609" y1="93500" x2="77609" y2="93500"/>
                        <a14:backgroundMark x1="80976" y1="89125" x2="80976" y2="89125"/>
                        <a14:backgroundMark x1="82660" y1="85875" x2="82660" y2="85875"/>
                        <a14:backgroundMark x1="84343" y1="81750" x2="84343" y2="81750"/>
                        <a14:backgroundMark x1="85859" y1="78875" x2="85859" y2="78875"/>
                        <a14:backgroundMark x1="84848" y1="78000" x2="84848" y2="78000"/>
                        <a14:backgroundMark x1="59596" y1="83375" x2="59596" y2="83375"/>
                        <a14:backgroundMark x1="50168" y1="86875" x2="50168" y2="86875"/>
                        <a14:backgroundMark x1="44781" y1="89375" x2="44781" y2="89375"/>
                        <a14:backgroundMark x1="54714" y1="88500" x2="54714" y2="88500"/>
                        <a14:backgroundMark x1="61279" y1="87500" x2="61279" y2="87500"/>
                        <a14:backgroundMark x1="59596" y1="83375" x2="59596" y2="83375"/>
                        <a14:backgroundMark x1="53367" y1="82625" x2="53367" y2="82625"/>
                        <a14:backgroundMark x1="49158" y1="81125" x2="49158" y2="81125"/>
                        <a14:backgroundMark x1="44276" y1="81125" x2="44276" y2="81125"/>
                        <a14:backgroundMark x1="43603" y1="74750" x2="43603" y2="74750"/>
                        <a14:backgroundMark x1="42929" y1="72125" x2="42929" y2="72125"/>
                        <a14:backgroundMark x1="45623" y1="79125" x2="45623" y2="79125"/>
                        <a14:backgroundMark x1="58081" y1="81375" x2="58081" y2="81375"/>
                        <a14:backgroundMark x1="60269" y1="81375" x2="60269" y2="81375"/>
                        <a14:backgroundMark x1="64646" y1="83625" x2="64646" y2="83625"/>
                        <a14:backgroundMark x1="64646" y1="83250" x2="64646" y2="83250"/>
                        <a14:backgroundMark x1="66835" y1="86625" x2="66835" y2="86625"/>
                        <a14:backgroundMark x1="67340" y1="86875" x2="67340" y2="87375"/>
                        <a14:backgroundMark x1="65657" y1="89875" x2="65657" y2="89875"/>
                        <a14:backgroundMark x1="63973" y1="90750" x2="63973" y2="90750"/>
                        <a14:backgroundMark x1="52357" y1="88125" x2="52357" y2="88125"/>
                        <a14:backgroundMark x1="47980" y1="90250" x2="47980" y2="90250"/>
                        <a14:backgroundMark x1="42424" y1="88625" x2="42424" y2="88625"/>
                        <a14:backgroundMark x1="39899" y1="84875" x2="39899" y2="84875"/>
                        <a14:backgroundMark x1="41582" y1="81375" x2="41582" y2="81375"/>
                        <a14:backgroundMark x1="48148" y1="84125" x2="48148" y2="84125"/>
                        <a14:backgroundMark x1="52357" y1="81250" x2="52357" y2="81250"/>
                        <a14:backgroundMark x1="60774" y1="78500" x2="60774" y2="78500"/>
                        <a14:backgroundMark x1="43434" y1="76750" x2="43434" y2="76750"/>
                        <a14:backgroundMark x1="12121" y1="83750" x2="12121" y2="83750"/>
                        <a14:backgroundMark x1="43771" y1="80500" x2="43771" y2="80500"/>
                        <a14:backgroundMark x1="58923" y1="78500" x2="58923" y2="78500"/>
                        <a14:backgroundMark x1="65488" y1="78875" x2="65488" y2="78875"/>
                        <a14:backgroundMark x1="64478" y1="75250" x2="64478" y2="75250"/>
                        <a14:backgroundMark x1="61953" y1="73125" x2="61953" y2="73125"/>
                        <a14:backgroundMark x1="43771" y1="73875" x2="43771" y2="73875"/>
                        <a14:backgroundMark x1="13131" y1="79125" x2="13131" y2="79125"/>
                        <a14:backgroundMark x1="85354" y1="59500" x2="85354" y2="59500"/>
                        <a14:backgroundMark x1="86532" y1="69125" x2="86532" y2="69125"/>
                        <a14:backgroundMark x1="62795" y1="67750" x2="62795" y2="67750"/>
                        <a14:backgroundMark x1="61616" y1="69125" x2="61616" y2="69125"/>
                        <a14:backgroundMark x1="85354" y1="69125" x2="85354" y2="69125"/>
                        <a14:backgroundMark x1="42593" y1="75125" x2="42593" y2="75125"/>
                        <a14:backgroundMark x1="43098" y1="81375" x2="43098" y2="81375"/>
                        <a14:backgroundMark x1="44276" y1="83250" x2="44276" y2="83250"/>
                        <a14:backgroundMark x1="40236" y1="84125" x2="40236" y2="84125"/>
                        <a14:backgroundMark x1="83670" y1="85750" x2="83670" y2="85750"/>
                        <a14:backgroundMark x1="79798" y1="79750" x2="79798" y2="79750"/>
                        <a14:backgroundMark x1="9596" y1="81375" x2="9596" y2="81375"/>
                        <a14:backgroundMark x1="61279" y1="78375" x2="61279" y2="78375"/>
                        <a14:backgroundMark x1="63805" y1="79125" x2="63805" y2="79125"/>
                        <a14:backgroundMark x1="77609" y1="83375" x2="77609" y2="83375"/>
                        <a14:backgroundMark x1="72391" y1="80500" x2="72391" y2="80500"/>
                        <a14:backgroundMark x1="55219" y1="78750" x2="55219" y2="78750"/>
                        <a14:backgroundMark x1="80135" y1="78875" x2="80135" y2="78875"/>
                        <a14:backgroundMark x1="73232" y1="79750" x2="73232" y2="79750"/>
                        <a14:backgroundMark x1="73232" y1="78750" x2="73232" y2="78750"/>
                        <a14:backgroundMark x1="84848" y1="71500" x2="84848" y2="7150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2000"/>
            <a:ext cx="4972332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D:\НАТАЛЬЯ\ИНТЕРНЕТ\КАРТИНКИ\СОЛНЫШКИ, ТУЧКИ\9aee78974c1a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338" y="127155"/>
            <a:ext cx="1589363" cy="142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198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" y="0"/>
            <a:ext cx="91374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69269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У отца был мальчик странный,</a:t>
            </a:r>
            <a:b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Необычный - деревянный.</a:t>
            </a:r>
            <a:b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Но любил папаша сына.</a:t>
            </a:r>
            <a:b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Что за странный</a:t>
            </a:r>
            <a:b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Человечек деревянный</a:t>
            </a:r>
            <a:b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На земле и под водой</a:t>
            </a:r>
            <a:b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Ищет ключик золотой?</a:t>
            </a:r>
            <a:b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Всюду нос сует он длинный.</a:t>
            </a:r>
            <a:b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Кто же это?..</a:t>
            </a:r>
          </a:p>
        </p:txBody>
      </p:sp>
      <p:pic>
        <p:nvPicPr>
          <p:cNvPr id="4098" name="Picture 2" descr="D:\НАТАЛЬЯ\ИНТЕРНЕТ\КАРТИНКИ\СКАЗКИ, МУЛЬТИКИ\12616f4c5a1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5694" y="854718"/>
            <a:ext cx="5184577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7068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449</Words>
  <Application>Microsoft Office PowerPoint</Application>
  <PresentationFormat>Экран (4:3)</PresentationFormat>
  <Paragraphs>52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Gungsuh</vt:lpstr>
      <vt:lpstr>Arial</vt:lpstr>
      <vt:lpstr>Calibri</vt:lpstr>
      <vt:lpstr>Georgia</vt:lpstr>
      <vt:lpstr>Times New Roman</vt:lpstr>
      <vt:lpstr>Trebuchet MS</vt:lpstr>
      <vt:lpstr>Оформление по умолчанию</vt:lpstr>
      <vt:lpstr>Воздушный поток</vt:lpstr>
      <vt:lpstr>1_Оформление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mach</cp:lastModifiedBy>
  <cp:revision>38</cp:revision>
  <dcterms:created xsi:type="dcterms:W3CDTF">2012-07-04T14:09:35Z</dcterms:created>
  <dcterms:modified xsi:type="dcterms:W3CDTF">2026-02-02T14:06:29Z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9492394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