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51" r:id="rId2"/>
    <p:sldMasterId id="2147483764" r:id="rId3"/>
  </p:sldMasterIdLst>
  <p:notesMasterIdLst>
    <p:notesMasterId r:id="rId22"/>
  </p:notesMasterIdLst>
  <p:sldIdLst>
    <p:sldId id="261" r:id="rId4"/>
    <p:sldId id="277" r:id="rId5"/>
    <p:sldId id="269" r:id="rId6"/>
    <p:sldId id="268" r:id="rId7"/>
    <p:sldId id="272" r:id="rId8"/>
    <p:sldId id="267" r:id="rId9"/>
    <p:sldId id="262" r:id="rId10"/>
    <p:sldId id="273" r:id="rId11"/>
    <p:sldId id="257" r:id="rId12"/>
    <p:sldId id="259" r:id="rId13"/>
    <p:sldId id="258" r:id="rId14"/>
    <p:sldId id="279" r:id="rId15"/>
    <p:sldId id="270" r:id="rId16"/>
    <p:sldId id="280" r:id="rId17"/>
    <p:sldId id="281" r:id="rId18"/>
    <p:sldId id="260" r:id="rId19"/>
    <p:sldId id="264" r:id="rId20"/>
    <p:sldId id="283" r:id="rId21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C9FFC9"/>
    <a:srgbClr val="FF3300"/>
    <a:srgbClr val="FF33CC"/>
    <a:srgbClr val="DADAF6"/>
    <a:srgbClr val="CDEEFF"/>
    <a:srgbClr val="006600"/>
    <a:srgbClr val="A7E2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3" autoAdjust="0"/>
    <p:restoredTop sz="94660"/>
  </p:normalViewPr>
  <p:slideViewPr>
    <p:cSldViewPr>
      <p:cViewPr varScale="1">
        <p:scale>
          <a:sx n="93" d="100"/>
          <a:sy n="93" d="100"/>
        </p:scale>
        <p:origin x="1540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1AC5-4329-45FA-990F-677A67F11389}" type="datetimeFigureOut">
              <a:rPr lang="ru-RU" smtClean="0"/>
              <a:pPr/>
              <a:t>02.02.2026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6A87C-002F-4277-8E2A-8A6E8564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A87C-002F-4277-8E2A-8A6E85648DC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6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73E8-FDE0-4156-A174-A749D690C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3E53C-A225-4327-BCF5-B4E7FC1417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26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3673-CB3F-412A-AEE6-683B8C3083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432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3F34B-64F7-49C5-BAD9-E36F2F429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DCCEA-69D6-4C44-B359-582A6C96D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7AFB5-1120-4473-904E-5A767D6D24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10925-B2DC-41CD-8316-C39CBE1745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89A16-EA6F-4525-889E-EEA67D29B8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FB874-A118-42E4-96EB-9E232238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21ED-0CEF-4000-98EA-EFE4674EF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C42D0-9724-47C8-A91D-81A31A45A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338BD-332B-41F2-AED3-534E28B9E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74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57ACD-3706-4ACA-80BC-343B5CF83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0E3C-87AF-4494-A462-08D651C91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32A99-0252-4E21-B9E6-0691B6798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6EA3-C3FA-45B6-A0C8-002785FD93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7E-6D2C-4946-A070-7C233148E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14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E4BC-B0C0-438A-991B-61CB9DA117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40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1952-1B0D-46A3-82B0-06CB879FE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1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407-8DAE-44E8-B21E-8F12D5ABF4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61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BC6-AA05-4BE7-A751-CFAF07CB1F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623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937E-B7FD-4EC0-965F-42A3EAD734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4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EB64-1A6A-4313-B429-52CC28F4F5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04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3019-C464-4536-8C34-2F5481CAF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503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2707-842E-45CB-B7A2-D6BC6D189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153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BFBB-EE61-4CFF-8E0B-2926E3EDC8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0C0-7C59-43BF-8B29-2DA7B9962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151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3264C-CAE3-41A4-8B47-46ABE3C2C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90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2B6-A9E3-45F5-B011-1C4801C7A6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50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E8DE-7930-4E77-8BD5-067AA7F1FF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801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52FA4-4B85-41E2-89AA-7165E52415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65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998B-95D0-49E3-B8E4-44663326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F0C-991F-447C-8673-38C9778F99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5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0000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fade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D147CA-DAF9-4495-80B1-6A9FB94E192A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25.wdp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24.wdp"/><Relationship Id="rId4" Type="http://schemas.openxmlformats.org/officeDocument/2006/relationships/image" Target="../media/image36.pn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5" Type="http://schemas.microsoft.com/office/2007/relationships/hdphoto" Target="../media/hdphoto27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29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4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4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audio" Target="../media/audio1.bin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33.wdp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4.xml"/><Relationship Id="rId4" Type="http://schemas.microsoft.com/office/2007/relationships/hdphoto" Target="../media/hdphoto3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3.wdp"/><Relationship Id="rId18" Type="http://schemas.openxmlformats.org/officeDocument/2006/relationships/image" Target="../media/image22.png"/><Relationship Id="rId3" Type="http://schemas.openxmlformats.org/officeDocument/2006/relationships/image" Target="../media/image14.jpeg"/><Relationship Id="rId7" Type="http://schemas.microsoft.com/office/2007/relationships/hdphoto" Target="../media/hdphoto10.wdp"/><Relationship Id="rId12" Type="http://schemas.openxmlformats.org/officeDocument/2006/relationships/image" Target="../media/image19.png"/><Relationship Id="rId17" Type="http://schemas.microsoft.com/office/2007/relationships/hdphoto" Target="../media/hdphoto15.wdp"/><Relationship Id="rId2" Type="http://schemas.openxmlformats.org/officeDocument/2006/relationships/audio" Target="../media/audio1.bin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8.png"/><Relationship Id="rId19" Type="http://schemas.microsoft.com/office/2007/relationships/hdphoto" Target="../media/hdphoto16.wdp"/><Relationship Id="rId4" Type="http://schemas.openxmlformats.org/officeDocument/2006/relationships/image" Target="../media/image15.png"/><Relationship Id="rId9" Type="http://schemas.microsoft.com/office/2007/relationships/hdphoto" Target="../media/hdphoto11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8.png"/><Relationship Id="rId3" Type="http://schemas.openxmlformats.org/officeDocument/2006/relationships/audio" Target="../media/audio1.bin"/><Relationship Id="rId7" Type="http://schemas.openxmlformats.org/officeDocument/2006/relationships/image" Target="../media/image25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9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microsoft.com/office/2007/relationships/hdphoto" Target="../media/hdphoto23.wdp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Безимени-м с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51" y="260648"/>
            <a:ext cx="9119662" cy="651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73952" y="692696"/>
            <a:ext cx="59009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«В ГОСТЯХ </a:t>
            </a:r>
          </a:p>
          <a:p>
            <a:pPr algn="ctr"/>
            <a:r>
              <a:rPr lang="ru-RU" sz="72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A603AB"/>
                    </a:gs>
                    <a:gs pos="40000">
                      <a:srgbClr val="0819FB"/>
                    </a:gs>
                    <a:gs pos="46000">
                      <a:srgbClr val="1A8D48"/>
                    </a:gs>
                    <a:gs pos="57000">
                      <a:srgbClr val="FFFF00"/>
                    </a:gs>
                    <a:gs pos="67000">
                      <a:srgbClr val="EE3F17"/>
                    </a:gs>
                    <a:gs pos="74000">
                      <a:srgbClr val="E81766"/>
                    </a:gs>
                    <a:gs pos="87000">
                      <a:srgbClr val="A603AB"/>
                    </a:gs>
                  </a:gsLst>
                  <a:lin ang="54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ungsuh" pitchFamily="18" charset="-127"/>
                <a:ea typeface="Gungsuh" pitchFamily="18" charset="-127"/>
                <a:cs typeface="Times New Roman" pitchFamily="18" charset="0"/>
              </a:rPr>
              <a:t>У СКАЗКИ»</a:t>
            </a:r>
            <a:endParaRPr lang="ru-RU" sz="7200" b="1" cap="none" spc="0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A603AB"/>
                  </a:gs>
                  <a:gs pos="40000">
                    <a:srgbClr val="0819FB"/>
                  </a:gs>
                  <a:gs pos="46000">
                    <a:srgbClr val="1A8D48"/>
                  </a:gs>
                  <a:gs pos="57000">
                    <a:srgbClr val="FFFF00"/>
                  </a:gs>
                  <a:gs pos="67000">
                    <a:srgbClr val="EE3F17"/>
                  </a:gs>
                  <a:gs pos="74000">
                    <a:srgbClr val="E81766"/>
                  </a:gs>
                  <a:gs pos="87000">
                    <a:srgbClr val="A603AB"/>
                  </a:gs>
                </a:gsLst>
                <a:lin ang="54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ungsuh" pitchFamily="18" charset="-127"/>
              <a:ea typeface="Gungsuh" pitchFamily="18" charset="-127"/>
              <a:cs typeface="Times New Roman" pitchFamily="18" charset="0"/>
            </a:endParaRPr>
          </a:p>
        </p:txBody>
      </p:sp>
      <p:pic>
        <p:nvPicPr>
          <p:cNvPr id="1026" name="Picture 2" descr="D:\НАТАЛЬЯ\ИНТЕРНЕТ\КАРТИНКИ\СКАЗКИ, МУЛЬТИКИ\0_6d276_478c2e8f_XL.jp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1377550" cy="176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СКАЗКИ, МУЛЬТИКИ\8aaaa2decebe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451" y1="22648" x2="12451" y2="22648"/>
                        <a14:foregroundMark x1="18288" y1="26829" x2="18288" y2="26829"/>
                        <a14:foregroundMark x1="22179" y1="25087" x2="22179" y2="25087"/>
                        <a14:foregroundMark x1="23735" y1="25087" x2="23735" y2="25087"/>
                        <a14:foregroundMark x1="26459" y1="25087" x2="26459" y2="25087"/>
                        <a14:foregroundMark x1="8560" y1="25087" x2="8560" y2="25087"/>
                        <a14:foregroundMark x1="12062" y1="34843" x2="12062" y2="34843"/>
                        <a14:foregroundMark x1="16732" y1="29617" x2="16732" y2="29617"/>
                        <a14:foregroundMark x1="27237" y1="22648" x2="27237" y2="22648"/>
                        <a14:foregroundMark x1="88327" y1="24739" x2="88327" y2="24739"/>
                        <a14:foregroundMark x1="91051" y1="18467" x2="91051" y2="18467"/>
                        <a14:foregroundMark x1="80156" y1="24739" x2="80156" y2="24739"/>
                        <a14:foregroundMark x1="76654" y1="21951" x2="76654" y2="21951"/>
                        <a14:foregroundMark x1="88327" y1="30662" x2="88327" y2="30662"/>
                        <a14:foregroundMark x1="92607" y1="30662" x2="92607" y2="30662"/>
                        <a14:foregroundMark x1="83268" y1="28223" x2="83268" y2="28223"/>
                        <a14:foregroundMark x1="80156" y1="21254" x2="80156" y2="21254"/>
                        <a14:foregroundMark x1="73930" y1="26132" x2="73930" y2="26132"/>
                        <a14:foregroundMark x1="78599" y1="32056" x2="78599" y2="32056"/>
                        <a14:foregroundMark x1="78599" y1="35540" x2="78599" y2="35540"/>
                        <a14:foregroundMark x1="22179" y1="34146" x2="22179" y2="34146"/>
                        <a14:foregroundMark x1="46304" y1="19861" x2="46304" y2="19861"/>
                        <a14:foregroundMark x1="57588" y1="19512" x2="57588" y2="19512"/>
                        <a14:foregroundMark x1="84825" y1="22997" x2="84825" y2="22997"/>
                        <a14:foregroundMark x1="89883" y1="20209" x2="89883" y2="20209"/>
                        <a14:foregroundMark x1="75097" y1="24739" x2="75097" y2="24739"/>
                        <a14:foregroundMark x1="78599" y1="22997" x2="78599" y2="22997"/>
                        <a14:foregroundMark x1="79377" y1="22648" x2="79377" y2="22648"/>
                        <a14:foregroundMark x1="94163" y1="21603" x2="94163" y2="21603"/>
                        <a14:foregroundMark x1="10117" y1="26132" x2="10117" y2="26132"/>
                        <a14:foregroundMark x1="20233" y1="24739" x2="20233" y2="24739"/>
                        <a14:foregroundMark x1="26070" y1="24390" x2="26070" y2="24390"/>
                        <a14:foregroundMark x1="22179" y1="22997" x2="22179" y2="22997"/>
                        <a14:foregroundMark x1="59533" y1="20557" x2="59533" y2="2055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92" y="3788694"/>
            <a:ext cx="1963606" cy="21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НАТАЛЬЯ\ИНТЕРНЕТ\КАРТИНКИ\СКАЗКИ, МУЛЬТИКИ\2bea809d360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52" y="3812708"/>
            <a:ext cx="1937656" cy="223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16632"/>
            <a:ext cx="3384376" cy="2308324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девчонки и мальчишки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Полюбить его успели.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 - герой веселой книжки,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спиной его - пропеллер.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 Стокгольмом он взлетает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Высоко, но не до Марса.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малыш его узнает.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же это? Хитрый ...</a:t>
            </a: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420199" y="907856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9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0_6eac7_29f8dfe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5940" y="149492"/>
            <a:ext cx="33123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 знаете девушку эту,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Она в старой сказке воспета.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Работала, скромно жила,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 видела ясного солнышка,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Вокруг - только грязь и зола.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 звали красавицу ...</a:t>
            </a:r>
            <a:br>
              <a:rPr lang="ru-RU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АТАЛЬЯ\ИНТЕРНЕТ\КАРТИНКИ\СКАЗКИ, МУЛЬТИКИ\принцесс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679" y1="7778" x2="45679" y2="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8504"/>
            <a:ext cx="514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729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340768"/>
            <a:ext cx="480407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УГАДАЙТЕ, </a:t>
            </a:r>
          </a:p>
          <a:p>
            <a:pPr algn="ctr"/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 КАКОЙ </a:t>
            </a:r>
          </a:p>
          <a:p>
            <a:pPr algn="ctr"/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ГЕРОИ </a:t>
            </a:r>
          </a:p>
          <a:p>
            <a:pPr algn="ctr"/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СКАЗКИ? </a:t>
            </a:r>
          </a:p>
        </p:txBody>
      </p:sp>
      <p:pic>
        <p:nvPicPr>
          <p:cNvPr id="5122" name="Picture 2" descr="D:\НАТАЛЬЯ\ИНТЕРНЕТ\КАРТИНКИ\СКАЗКИ, МУЛЬТИКИ\04a24ef6b7ae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696" y1="30952" x2="28696" y2="30952"/>
                        <a14:foregroundMark x1="42174" y1="39796" x2="42174" y2="39796"/>
                        <a14:foregroundMark x1="31304" y1="33673" x2="31304" y2="33673"/>
                        <a14:foregroundMark x1="53478" y1="23129" x2="53478" y2="23129"/>
                        <a14:foregroundMark x1="73478" y1="28571" x2="73478" y2="28571"/>
                        <a14:foregroundMark x1="21304" y1="86054" x2="21304" y2="86054"/>
                        <a14:foregroundMark x1="87391" y1="74150" x2="87391" y2="741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73" y="3068960"/>
            <a:ext cx="2622798" cy="33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35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НАТАЛЬЯ\ИНТЕРНЕТ\ФОНЫ\ШАБЛОНЫ ДЛЯ СОСТАВЛЕНИЯ КОЛЛАЖЕЙ\75c00ec833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ТАЛЬЯ\ИНТЕРНЕТ\ФОНЫ\ШАБЛОНЫ ДЛЯ СОСТАВЛЕНИЯ КОЛЛАЖЕЙ\476447dec51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48344"/>
            <a:ext cx="2810611" cy="43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5" y="-675456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-1557379"/>
            <a:ext cx="5760913" cy="825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НАТАЛЬЯ\ИНТЕРНЕТ\КАРТИНКИ\СКАЗКИ, МУЛЬТИКИ\b37ba83d3b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122" y1="10160" x2="63122" y2="10160"/>
                        <a14:foregroundMark x1="61463" y1="7754" x2="61463" y2="7754"/>
                        <a14:foregroundMark x1="73707" y1="18048" x2="73707" y2="18048"/>
                        <a14:foregroundMark x1="56439" y1="13859" x2="56439" y2="13859"/>
                        <a14:foregroundMark x1="76341" y1="22193" x2="76341" y2="22193"/>
                        <a14:foregroundMark x1="51366" y1="23752" x2="51366" y2="23752"/>
                        <a14:foregroundMark x1="33171" y1="35339" x2="33171" y2="35339"/>
                        <a14:foregroundMark x1="72732" y1="22415" x2="72732" y2="22415"/>
                        <a14:foregroundMark x1="64341" y1="10606" x2="64341" y2="10606"/>
                        <a14:foregroundMark x1="85659" y1="58779" x2="85659" y2="58779"/>
                        <a14:foregroundMark x1="88780" y1="58556" x2="88780" y2="58556"/>
                        <a14:foregroundMark x1="81122" y1="58378" x2="81122" y2="58378"/>
                        <a14:foregroundMark x1="72732" y1="26381" x2="72732" y2="26381"/>
                        <a14:foregroundMark x1="60244" y1="13458" x2="60244" y2="13458"/>
                        <a14:foregroundMark x1="54244" y1="13681" x2="54244" y2="13681"/>
                        <a14:foregroundMark x1="34098" y1="27897" x2="34098" y2="27897"/>
                        <a14:foregroundMark x1="32927" y1="32264" x2="32927" y2="32264"/>
                        <a14:foregroundMark x1="26195" y1="33378" x2="26195" y2="33378"/>
                        <a14:foregroundMark x1="31463" y1="38191" x2="31463" y2="38191"/>
                        <a14:foregroundMark x1="77512" y1="55927" x2="77512" y2="55927"/>
                        <a14:foregroundMark x1="86634" y1="96257" x2="86634" y2="96257"/>
                        <a14:foregroundMark x1="76829" y1="96034" x2="76098" y2="96034"/>
                        <a14:foregroundMark x1="70585" y1="96925" x2="70585" y2="96925"/>
                        <a14:foregroundMark x1="84000" y1="94742" x2="84000" y2="94742"/>
                        <a14:foregroundMark x1="92878" y1="92513" x2="92878" y2="92513"/>
                        <a14:foregroundMark x1="81610" y1="97371" x2="81610" y2="97371"/>
                        <a14:foregroundMark x1="75610" y1="95365" x2="75610" y2="95365"/>
                        <a14:foregroundMark x1="20195" y1="96480" x2="20195" y2="96480"/>
                        <a14:foregroundMark x1="56878" y1="94964" x2="56878" y2="94964"/>
                        <a14:foregroundMark x1="66244" y1="98663" x2="66244" y2="98663"/>
                        <a14:foregroundMark x1="71512" y1="93850" x2="71512" y2="93850"/>
                        <a14:foregroundMark x1="90000" y1="95365" x2="90000" y2="95365"/>
                        <a14:foregroundMark x1="88341" y1="92959" x2="88341" y2="92959"/>
                        <a14:foregroundMark x1="96000" y1="92335" x2="96000" y2="92335"/>
                        <a14:foregroundMark x1="27415" y1="9269" x2="27415" y2="9269"/>
                        <a14:foregroundMark x1="25463" y1="9938" x2="25463" y2="9938"/>
                        <a14:foregroundMark x1="78976" y1="94964" x2="78976" y2="94964"/>
                        <a14:foregroundMark x1="73951" y1="97772" x2="73951" y2="97772"/>
                        <a14:foregroundMark x1="77024" y1="98440" x2="77024" y2="98440"/>
                        <a14:foregroundMark x1="52654" y1="14355" x2="52654" y2="1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47" y="1303513"/>
            <a:ext cx="4392488" cy="48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93" y="1099592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7204" y="6038496"/>
            <a:ext cx="3979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«МОРОЗКО»</a:t>
            </a:r>
          </a:p>
        </p:txBody>
      </p:sp>
    </p:spTree>
    <p:extLst>
      <p:ext uri="{BB962C8B-B14F-4D97-AF65-F5344CB8AC3E}">
        <p14:creationId xmlns:p14="http://schemas.microsoft.com/office/powerpoint/2010/main" val="112361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НАТАЛЬЯ\ИНТЕРНЕТ\КАРТИНКИ\по литер.произведениям\0_6c16c_9df44f51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775" y="6038496"/>
            <a:ext cx="8154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«ПО ЩУЧЬЕМУ ВЕЛЕНИЮ»</a:t>
            </a:r>
          </a:p>
        </p:txBody>
      </p:sp>
    </p:spTree>
    <p:extLst>
      <p:ext uri="{BB962C8B-B14F-4D97-AF65-F5344CB8AC3E}">
        <p14:creationId xmlns:p14="http://schemas.microsoft.com/office/powerpoint/2010/main" val="179462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НАТАЛЬЯ\ИНТЕРНЕТ\КАРТИНКИ\по литер.произведениям\72296291_79532d3f1eb4a7d3b42564cdbbe_pre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4" y="6024535"/>
            <a:ext cx="9185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«СКАЗКА О РЫБАКЕ И РЫБКЕ»</a:t>
            </a:r>
          </a:p>
        </p:txBody>
      </p:sp>
    </p:spTree>
    <p:extLst>
      <p:ext uri="{BB962C8B-B14F-4D97-AF65-F5344CB8AC3E}">
        <p14:creationId xmlns:p14="http://schemas.microsoft.com/office/powerpoint/2010/main" val="2428386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КАРТИНКИ\по литер.произведениям\post-346746-133062767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73"/>
            <a:ext cx="9199305" cy="68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430" y="6024535"/>
            <a:ext cx="8128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</a:p>
        </p:txBody>
      </p:sp>
    </p:spTree>
    <p:extLst>
      <p:ext uri="{BB962C8B-B14F-4D97-AF65-F5344CB8AC3E}">
        <p14:creationId xmlns:p14="http://schemas.microsoft.com/office/powerpoint/2010/main" val="3149897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НАТАЛЬЯ\ИНТЕРНЕТ\ФОНЫ\ШАБЛОНЫ ДЛЯ СОСТАВЛЕНИЯ КОЛЛАЖЕЙ\ecaf9ce751a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4" y="0"/>
            <a:ext cx="9154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8307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7710" y="6024535"/>
            <a:ext cx="4272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«МОЙДОДЫР»</a:t>
            </a:r>
          </a:p>
        </p:txBody>
      </p:sp>
    </p:spTree>
    <p:extLst>
      <p:ext uri="{BB962C8B-B14F-4D97-AF65-F5344CB8AC3E}">
        <p14:creationId xmlns:p14="http://schemas.microsoft.com/office/powerpoint/2010/main" val="1867080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702307"/>
            <a:ext cx="48965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6000" b="1" dirty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МОЛОДЦЫ! </a:t>
            </a:r>
          </a:p>
        </p:txBody>
      </p:sp>
      <p:pic>
        <p:nvPicPr>
          <p:cNvPr id="11266" name="Picture 2" descr="D:\НАТАЛЬЯ\ИНТЕРНЕТ\КАРТИНКИ\СКАЗКИ, МУЛЬТИКИ\611de2924e1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857" y1="23000" x2="22857" y2="23000"/>
                        <a14:foregroundMark x1="29286" y1="13500" x2="29286" y2="13500"/>
                        <a14:foregroundMark x1="15000" y1="17500" x2="15000" y2="17500"/>
                        <a14:foregroundMark x1="11786" y1="32250" x2="11786" y2="32250"/>
                        <a14:foregroundMark x1="23571" y1="43750" x2="23571" y2="43750"/>
                        <a14:foregroundMark x1="25000" y1="10000" x2="25000" y2="10000"/>
                        <a14:foregroundMark x1="27857" y1="9500" x2="27857" y2="950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2967203" cy="42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57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2226" y="1811432"/>
            <a:ext cx="515833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74" y="2492896"/>
            <a:ext cx="3307748" cy="38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9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НАТАЛЬЯ\ИНТЕРНЕТ\ФОНЫ\ШАБЛОНЫ ДЛЯ СОСТАВЛЕНИЯ КОЛЛАЖЕЙ\post-346746-1329145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53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НАТАЛЬЯ\ИНТЕРНЕТ\КАРТИНКИ\СКАЗКИ, МУЛЬТИКИ\82334c5862d5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400" y1="36214" x2="44400" y2="36214"/>
                        <a14:foregroundMark x1="40800" y1="36626" x2="40800" y2="36626"/>
                        <a14:foregroundMark x1="66800" y1="37449" x2="66800" y2="374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024336" cy="29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88640"/>
            <a:ext cx="3312368" cy="3416320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сметане был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мешён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дорожке он катился.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 он весел, был он смел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 пути он песню пел,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Съесть хотел его Зайчишка,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Серый волк и бурый Мишка.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когда малыш в лесу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Встретил рыжую Лису,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неё уйти не смог.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сказка?</a:t>
            </a:r>
          </a:p>
        </p:txBody>
      </p:sp>
    </p:spTree>
    <p:extLst>
      <p:ext uri="{BB962C8B-B14F-4D97-AF65-F5344CB8AC3E}">
        <p14:creationId xmlns:p14="http://schemas.microsoft.com/office/powerpoint/2010/main" val="157569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223473febd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9173411" cy="6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09975"/>
            <a:ext cx="4608512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засел так крепко? Кто же это… </a:t>
            </a:r>
          </a:p>
        </p:txBody>
      </p:sp>
      <p:pic>
        <p:nvPicPr>
          <p:cNvPr id="7170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484784"/>
            <a:ext cx="4701160" cy="4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80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16632"/>
            <a:ext cx="3312368" cy="3416320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Проживает ровно три.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увидишь, сразу ясно: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ним ходить опасно.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Убегай скорей, сестричка,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окна лети, как птичка.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Убежала! Молодец!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Значит, сказке всей конец.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слогам читает Федя: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сказка ... </a:t>
            </a:r>
          </a:p>
        </p:txBody>
      </p:sp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0" y="929956"/>
            <a:ext cx="3462808" cy="30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5134" l="9916" r="89916">
                        <a14:foregroundMark x1="26218" y1="92336" x2="26218" y2="92336"/>
                        <a14:foregroundMark x1="26387" y1="93431" x2="26387" y2="93431"/>
                        <a14:foregroundMark x1="24370" y1="93796" x2="24370" y2="93796"/>
                        <a14:foregroundMark x1="44202" y1="57543" x2="44202" y2="57543"/>
                        <a14:foregroundMark x1="32437" y1="58637" x2="32437" y2="58637"/>
                        <a14:backgroundMark x1="14958" y1="35645" x2="14958" y2="35645"/>
                        <a14:backgroundMark x1="21176" y1="34915" x2="21176" y2="34915"/>
                        <a14:backgroundMark x1="18151" y1="37713" x2="18151" y2="37713"/>
                        <a14:backgroundMark x1="18655" y1="35401" x2="18655" y2="35401"/>
                        <a14:backgroundMark x1="25546" y1="13260" x2="25546" y2="13260"/>
                        <a14:backgroundMark x1="17143" y1="40024" x2="17143" y2="4002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15416"/>
            <a:ext cx="510801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3"/>
            <a:ext cx="9171950" cy="68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992"/>
            <a:ext cx="3950366" cy="132343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Бабушка девочку очень любила.</a:t>
            </a:r>
            <a:b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Шапочку красную ей подарила.</a:t>
            </a:r>
            <a:b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Девочка имя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забыла</a:t>
            </a: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свое.</a:t>
            </a:r>
            <a:b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ну,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подскажите</a:t>
            </a: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имя ее.</a:t>
            </a: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НАТАЛЬЯ\ИНТЕРНЕТ\КАРТИНКИ\СКАЗКИ, МУЛЬТИКИ\ee93afba9ce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6906" y="37738"/>
            <a:ext cx="3593466" cy="49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0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НАТАЛЬЯ\ИНТЕРНЕТ\ФОНЫ\ШАБЛОНЫ ДЛЯ СОСТАВЛЕНИЯ КОЛЛАЖЕЙ\j405837_131066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3" y="-44068"/>
            <a:ext cx="9166693" cy="69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240"/>
            <a:ext cx="2880320" cy="1754326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Лечит он мышей и крыс,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Крокодилов, зайцев, лис,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Перевязывает ранки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Африканской обезьянке.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любой нам подтвердит: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- доктор ...</a:t>
            </a:r>
          </a:p>
        </p:txBody>
      </p:sp>
      <p:pic>
        <p:nvPicPr>
          <p:cNvPr id="6147" name="Picture 3" descr="D:\НАТАЛЬЯ\ИНТЕРНЕТ\КАРТИНКИ\ЖИВНОСТЬ\60371604_1276625647_______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1" y="5373216"/>
            <a:ext cx="936104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ЛЬЯ\ИНТЕРНЕТ\КАРТИНКИ\ЖИВНОСТЬ\dc873d3aa76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385" y1="97268" x2="40385" y2="97268"/>
                        <a14:foregroundMark x1="25824" y1="88525" x2="25824" y2="88525"/>
                        <a14:foregroundMark x1="58791" y1="83880" x2="58791" y2="83880"/>
                        <a14:foregroundMark x1="71978" y1="32240" x2="71978" y2="32240"/>
                        <a14:foregroundMark x1="81044" y1="35519" x2="81044" y2="3551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4114"/>
            <a:ext cx="2620614" cy="2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943" y1="20000" x2="79943" y2="20000"/>
                        <a14:foregroundMark x1="76504" y1="21500" x2="76504" y2="21500"/>
                        <a14:foregroundMark x1="76791" y1="18250" x2="76791" y2="18250"/>
                        <a14:foregroundMark x1="84241" y1="30250" x2="84241" y2="30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64" flipH="1">
            <a:off x="6996762" y="4267783"/>
            <a:ext cx="1934512" cy="24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ЛЬЯ\ИНТЕРНЕТ\КАРТИНКИ\СКАЗКИ, МУЛЬТИКИ\e6019b30696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447" y1="8500" x2="51447" y2="8500"/>
                        <a14:foregroundMark x1="58521" y1="9250" x2="58521" y2="9250"/>
                        <a14:foregroundMark x1="62379" y1="8500" x2="62379" y2="8500"/>
                        <a14:foregroundMark x1="63987" y1="6500" x2="63987" y2="6500"/>
                        <a14:foregroundMark x1="53055" y1="8500" x2="53055" y2="8500"/>
                        <a14:foregroundMark x1="50804" y1="9750" x2="50804" y2="9750"/>
                        <a14:foregroundMark x1="45338" y1="10500" x2="44373" y2="10250"/>
                        <a14:foregroundMark x1="41158" y1="11000" x2="41158" y2="11000"/>
                        <a14:foregroundMark x1="41479" y1="6500" x2="41479" y2="6500"/>
                        <a14:foregroundMark x1="35370" y1="6750" x2="35370" y2="6750"/>
                        <a14:foregroundMark x1="31511" y1="9250" x2="31511" y2="9250"/>
                        <a14:foregroundMark x1="43408" y1="26500" x2="43408" y2="26500"/>
                        <a14:foregroundMark x1="45016" y1="26750" x2="45016" y2="26750"/>
                        <a14:foregroundMark x1="54662" y1="34250" x2="54662" y2="34250"/>
                        <a14:foregroundMark x1="64952" y1="3500" x2="64952" y2="3500"/>
                        <a14:foregroundMark x1="69132" y1="14250" x2="69132" y2="14250"/>
                        <a14:foregroundMark x1="72990" y1="14000" x2="72990" y2="14000"/>
                        <a14:foregroundMark x1="81350" y1="30000" x2="81350" y2="30000"/>
                        <a14:foregroundMark x1="88746" y1="26000" x2="88746" y2="26000"/>
                        <a14:foregroundMark x1="93248" y1="25000" x2="93248" y2="25000"/>
                        <a14:foregroundMark x1="94212" y1="23750" x2="94212" y2="23750"/>
                        <a14:foregroundMark x1="57878" y1="91500" x2="57878" y2="91500"/>
                        <a14:foregroundMark x1="9968" y1="93000" x2="9968" y2="93000"/>
                        <a14:foregroundMark x1="59164" y1="2500" x2="59164" y2="2500"/>
                        <a14:foregroundMark x1="36977" y1="4250" x2="36977" y2="4250"/>
                        <a14:foregroundMark x1="56913" y1="55250" x2="56913" y2="552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68" y="2969037"/>
            <a:ext cx="2994238" cy="38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НАТАЛЬЯ\ИНТЕРНЕТ\КАРТИНКИ\ЖИВНОСТЬ\post-118526-1291043022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7802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07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3380050" cy="2308324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Носик круглый, пятачком,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в земле удобно рыться,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Хвостик маленький крючком,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туфелек - копытца.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Трое их - и до чего же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дружные похожи.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без подсказки,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герои этой сказки? </a:t>
            </a: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9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 отца был мальчик странный,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Необычный - деревянный.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Но любил папаша сына.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Что за странный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Человечек деревянный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земле и под водой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Ищет ключик золотой?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Всюду нос сует он длинный.</a:t>
            </a:r>
            <a:b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Кто же это?..</a:t>
            </a:r>
          </a:p>
        </p:txBody>
      </p:sp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0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449</Words>
  <Application>Microsoft Office PowerPoint</Application>
  <PresentationFormat>Экран (4:3)</PresentationFormat>
  <Paragraphs>52</Paragraphs>
  <Slides>18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Gungsuh</vt:lpstr>
      <vt:lpstr>Arial</vt:lpstr>
      <vt:lpstr>Calibri</vt:lpstr>
      <vt:lpstr>Georgia</vt:lpstr>
      <vt:lpstr>Times New Roman</vt:lpstr>
      <vt:lpstr>Trebuchet MS</vt:lpstr>
      <vt:lpstr>Оформление по умолчанию</vt:lpstr>
      <vt:lpstr>Воздушный поток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mach</cp:lastModifiedBy>
  <cp:revision>38</cp:revision>
  <dcterms:created xsi:type="dcterms:W3CDTF">2012-07-04T14:09:35Z</dcterms:created>
  <dcterms:modified xsi:type="dcterms:W3CDTF">2026-02-02T14:06:29Z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9492394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