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83C7D-0446-4D32-983A-1DE53C3E0609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A1D8A-0198-431B-B8B2-A7C8664BD5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1187624" y="377280"/>
            <a:ext cx="6624736" cy="6480720"/>
            <a:chOff x="1187624" y="0"/>
            <a:chExt cx="6624736" cy="6858000"/>
          </a:xfrm>
        </p:grpSpPr>
        <p:sp>
          <p:nvSpPr>
            <p:cNvPr id="6" name="Овал 5"/>
            <p:cNvSpPr/>
            <p:nvPr/>
          </p:nvSpPr>
          <p:spPr>
            <a:xfrm>
              <a:off x="3779912" y="2564904"/>
              <a:ext cx="1728192" cy="172819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 rot="16200000">
              <a:off x="1799692" y="2024844"/>
              <a:ext cx="1368152" cy="259228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ru-RU" sz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Детям 5 – 7-ми лет и далее артикуляционная гимнастика поможет преодолеть уже сложившиеся нарушения. </a:t>
              </a:r>
              <a:endParaRPr lang="ru-RU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3995936" y="0"/>
              <a:ext cx="1368152" cy="2543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Артикуляционной </a:t>
              </a:r>
              <a:r>
                <a:rPr lang="ru-RU" sz="9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гимнасти</a:t>
              </a:r>
              <a:r>
                <a:rPr lang="ru-RU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- кой </a:t>
              </a:r>
              <a:r>
                <a:rPr lang="ru-RU" sz="9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называ-ются</a:t>
              </a:r>
              <a:r>
                <a:rPr lang="ru-RU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9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специа-льные</a:t>
              </a:r>
              <a:r>
                <a:rPr lang="ru-RU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9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упра-жнения</a:t>
              </a:r>
              <a:r>
                <a:rPr lang="ru-RU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для развития </a:t>
              </a:r>
              <a:r>
                <a:rPr lang="ru-RU" sz="9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под-вижности</a:t>
              </a:r>
              <a:r>
                <a:rPr lang="ru-RU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ловкости </a:t>
              </a:r>
              <a:r>
                <a:rPr lang="ru-RU" sz="9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язы-ка</a:t>
              </a:r>
              <a:r>
                <a:rPr lang="ru-RU" sz="9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губ, щёк, уздечки.</a:t>
              </a:r>
              <a:endParaRPr lang="ru-RU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5508104" y="2708920"/>
              <a:ext cx="2304256" cy="12824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              Детям 2 – 4-х лет артикуляционная гимнастика поможет обрести </a:t>
              </a:r>
              <a:r>
                <a:rPr lang="ru-RU" sz="8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целенапра-вленность</a:t>
              </a:r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движений языка. Помните, что в этом возрасте вы </a:t>
              </a:r>
              <a:r>
                <a:rPr lang="ru-RU" sz="8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помгаете</a:t>
              </a:r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малышу достичь правильного </a:t>
              </a:r>
              <a:r>
                <a:rPr lang="ru-RU" sz="8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звукопроизно-шения</a:t>
              </a:r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ru-RU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 rot="18936707">
              <a:off x="4892949" y="1171527"/>
              <a:ext cx="2705545" cy="13226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Мы выполняем гимнастику для рук, ног, чтобы они стали сильными, ловкими. </a:t>
              </a:r>
              <a:r>
                <a:rPr lang="ru-RU" sz="8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Такя</a:t>
              </a:r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же гимнастика необходима и для речевых органов, где язык (главная мышца) нуждается в достаточно хорошем развитии для выполнения тонких целенаправленных движений.</a:t>
              </a:r>
              <a:endParaRPr lang="ru-RU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 rot="2928568">
              <a:off x="1760188" y="1108332"/>
              <a:ext cx="2788488" cy="13141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Не огорчайтесь, если некоторые упражнения не будут получаться с первого раза. Попробуйте </a:t>
              </a:r>
              <a:r>
                <a:rPr lang="ru-RU" sz="80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пов-торять</a:t>
              </a:r>
              <a:r>
                <a:rPr lang="ru-RU" sz="8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их вместе с ребёнком. Будьте терпеливы, ласковы и спокойны, и у вас всё получится.</a:t>
              </a:r>
              <a:endParaRPr lang="ru-RU" sz="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3923928" y="4296178"/>
              <a:ext cx="1440160" cy="256182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Ребёнок </a:t>
              </a:r>
            </a:p>
            <a:p>
              <a:pPr algn="ctr"/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должен видеть, что делает язык Мы, взрослые, не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задумываем-ся</a:t>
              </a:r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где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находит-ся</a:t>
              </a:r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в данный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мо-мент</a:t>
              </a:r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язык. У нас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автоматизи-рованный</a:t>
              </a:r>
              <a:r>
                <a:rPr lang="ru-RU" sz="85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на-вык</a:t>
              </a:r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, а ребёнку необходимо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че-рез</a:t>
              </a:r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зрительное восприятие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об-рести</a:t>
              </a:r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этот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авто-матизм</a:t>
              </a:r>
              <a:r>
                <a:rPr lang="ru-RU" sz="85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,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пос-тоянно</a:t>
              </a:r>
              <a:r>
                <a:rPr lang="ru-RU" sz="85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850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упраж-няясь</a:t>
              </a:r>
              <a:r>
                <a:rPr lang="ru-RU" sz="9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sp>
          <p:nvSpPr>
            <p:cNvPr id="13" name="Овал 12"/>
            <p:cNvSpPr/>
            <p:nvPr/>
          </p:nvSpPr>
          <p:spPr>
            <a:xfrm rot="2725827">
              <a:off x="4854694" y="4186772"/>
              <a:ext cx="2643626" cy="147617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>
                  <a:solidFill>
                    <a:schemeClr val="tx1"/>
                  </a:solidFill>
                </a:rPr>
                <a:t>В начальный период артикуляционную гимнастику необходимо выполнять перед зеркалом.</a:t>
              </a:r>
              <a:endParaRPr lang="ru-RU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 rot="19533800">
              <a:off x="1714429" y="4057413"/>
              <a:ext cx="2577691" cy="155763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Артикуляционную гимнастику лучше проводить в виде сказки, 5 – 7 мину</a:t>
              </a:r>
              <a:r>
                <a:rPr lang="ru-RU" sz="12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т.</a:t>
              </a:r>
              <a:endPara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АРТИКУЛЯЦИОННАЯ    ГИМНАСТИКА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200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Виталий</dc:creator>
  <cp:lastModifiedBy>Виталий</cp:lastModifiedBy>
  <cp:revision>10</cp:revision>
  <dcterms:created xsi:type="dcterms:W3CDTF">2011-11-03T15:31:20Z</dcterms:created>
  <dcterms:modified xsi:type="dcterms:W3CDTF">2013-10-20T16:10:17Z</dcterms:modified>
</cp:coreProperties>
</file>